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62" r:id="rId3"/>
    <p:sldMasterId id="2147483698" r:id="rId4"/>
  </p:sldMasterIdLst>
  <p:notesMasterIdLst>
    <p:notesMasterId r:id="rId51"/>
  </p:notesMasterIdLst>
  <p:handoutMasterIdLst>
    <p:handoutMasterId r:id="rId52"/>
  </p:handoutMasterIdLst>
  <p:sldIdLst>
    <p:sldId id="257" r:id="rId5"/>
    <p:sldId id="280" r:id="rId6"/>
    <p:sldId id="271" r:id="rId7"/>
    <p:sldId id="281" r:id="rId8"/>
    <p:sldId id="283" r:id="rId9"/>
    <p:sldId id="285" r:id="rId10"/>
    <p:sldId id="330" r:id="rId11"/>
    <p:sldId id="294" r:id="rId12"/>
    <p:sldId id="331" r:id="rId13"/>
    <p:sldId id="287" r:id="rId14"/>
    <p:sldId id="288" r:id="rId15"/>
    <p:sldId id="290" r:id="rId16"/>
    <p:sldId id="291" r:id="rId17"/>
    <p:sldId id="338" r:id="rId18"/>
    <p:sldId id="355" r:id="rId19"/>
    <p:sldId id="292" r:id="rId20"/>
    <p:sldId id="306" r:id="rId21"/>
    <p:sldId id="326" r:id="rId22"/>
    <p:sldId id="324" r:id="rId23"/>
    <p:sldId id="325" r:id="rId24"/>
    <p:sldId id="343" r:id="rId25"/>
    <p:sldId id="339" r:id="rId26"/>
    <p:sldId id="340" r:id="rId27"/>
    <p:sldId id="341" r:id="rId28"/>
    <p:sldId id="342" r:id="rId29"/>
    <p:sldId id="300" r:id="rId30"/>
    <p:sldId id="302" r:id="rId31"/>
    <p:sldId id="308" r:id="rId32"/>
    <p:sldId id="327" r:id="rId33"/>
    <p:sldId id="310" r:id="rId34"/>
    <p:sldId id="312" r:id="rId35"/>
    <p:sldId id="322" r:id="rId36"/>
    <p:sldId id="315" r:id="rId37"/>
    <p:sldId id="329" r:id="rId38"/>
    <p:sldId id="335" r:id="rId39"/>
    <p:sldId id="336" r:id="rId40"/>
    <p:sldId id="344" r:id="rId41"/>
    <p:sldId id="345" r:id="rId42"/>
    <p:sldId id="346" r:id="rId43"/>
    <p:sldId id="347" r:id="rId44"/>
    <p:sldId id="348" r:id="rId45"/>
    <p:sldId id="349" r:id="rId46"/>
    <p:sldId id="350" r:id="rId47"/>
    <p:sldId id="352" r:id="rId48"/>
    <p:sldId id="353" r:id="rId49"/>
    <p:sldId id="354" r:id="rId50"/>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942">
          <p15:clr>
            <a:srgbClr val="A4A3A4"/>
          </p15:clr>
        </p15:guide>
        <p15:guide id="3" orient="horz" pos="1896">
          <p15:clr>
            <a:srgbClr val="A4A3A4"/>
          </p15:clr>
        </p15:guide>
        <p15:guide id="4" pos="2880">
          <p15:clr>
            <a:srgbClr val="A4A3A4"/>
          </p15:clr>
        </p15:guide>
        <p15:guide id="5" pos="5442">
          <p15:clr>
            <a:srgbClr val="A4A3A4"/>
          </p15:clr>
        </p15:guide>
        <p15:guide id="6" pos="3312">
          <p15:clr>
            <a:srgbClr val="A4A3A4"/>
          </p15:clr>
        </p15:guide>
        <p15:guide id="7" pos="5556">
          <p15:clr>
            <a:srgbClr val="A4A3A4"/>
          </p15:clr>
        </p15:guide>
        <p15:guide id="8" pos="798">
          <p15:clr>
            <a:srgbClr val="A4A3A4"/>
          </p15:clr>
        </p15:guide>
        <p15:guide id="9" pos="31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A9"/>
    <a:srgbClr val="C3E76F"/>
    <a:srgbClr val="009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83229" autoAdjust="0"/>
  </p:normalViewPr>
  <p:slideViewPr>
    <p:cSldViewPr>
      <p:cViewPr>
        <p:scale>
          <a:sx n="100" d="100"/>
          <a:sy n="100" d="100"/>
        </p:scale>
        <p:origin x="-114" y="-6"/>
      </p:cViewPr>
      <p:guideLst>
        <p:guide orient="horz" pos="2160"/>
        <p:guide orient="horz" pos="3942"/>
        <p:guide orient="horz" pos="1896"/>
        <p:guide pos="2880"/>
        <p:guide pos="5442"/>
        <p:guide pos="3312"/>
        <p:guide pos="5556"/>
        <p:guide pos="798"/>
        <p:guide pos="317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3C908-E158-4647-B6B9-CBA34126DE93}" type="doc">
      <dgm:prSet loTypeId="urn:microsoft.com/office/officeart/2005/8/layout/vList6" loCatId="process" qsTypeId="urn:microsoft.com/office/officeart/2005/8/quickstyle/simple1" qsCatId="simple" csTypeId="urn:microsoft.com/office/officeart/2005/8/colors/accent3_2" csCatId="accent3" phldr="1"/>
      <dgm:spPr/>
      <dgm:t>
        <a:bodyPr/>
        <a:lstStyle/>
        <a:p>
          <a:endParaRPr lang="fr-FR"/>
        </a:p>
      </dgm:t>
    </dgm:pt>
    <dgm:pt modelId="{276A8C95-42BE-4115-8F26-AE47BE2C0DE4}">
      <dgm:prSet phldrT="[Texte]" custT="1"/>
      <dgm:spPr/>
      <dgm:t>
        <a:bodyPr/>
        <a:lstStyle/>
        <a:p>
          <a:r>
            <a:rPr lang="fr-FR" sz="2400" b="1" dirty="0" smtClean="0"/>
            <a:t>A l’international</a:t>
          </a:r>
          <a:endParaRPr lang="fr-FR" sz="2400" b="1" dirty="0"/>
        </a:p>
      </dgm:t>
    </dgm:pt>
    <dgm:pt modelId="{1EAA380E-0B45-4FDD-A8E3-1F29E600645E}" type="parTrans" cxnId="{6C36FC9C-D3AE-4F76-A8DE-4E22D33B7D30}">
      <dgm:prSet/>
      <dgm:spPr/>
      <dgm:t>
        <a:bodyPr/>
        <a:lstStyle/>
        <a:p>
          <a:endParaRPr lang="fr-FR" sz="1400"/>
        </a:p>
      </dgm:t>
    </dgm:pt>
    <dgm:pt modelId="{5B1BB5B9-E73C-489A-990B-5C8AAE4C7895}" type="sibTrans" cxnId="{6C36FC9C-D3AE-4F76-A8DE-4E22D33B7D30}">
      <dgm:prSet/>
      <dgm:spPr/>
      <dgm:t>
        <a:bodyPr/>
        <a:lstStyle/>
        <a:p>
          <a:endParaRPr lang="fr-FR" sz="1400"/>
        </a:p>
      </dgm:t>
    </dgm:pt>
    <dgm:pt modelId="{D156F991-C405-436D-9BFC-64E7825D4402}">
      <dgm:prSet custT="1"/>
      <dgm:spPr/>
      <dgm:t>
        <a:bodyPr anchor="ctr"/>
        <a:lstStyle/>
        <a:p>
          <a:r>
            <a:rPr lang="fr-FR" sz="2400" b="1" dirty="0" smtClean="0"/>
            <a:t>IFAC</a:t>
          </a:r>
          <a:endParaRPr lang="fr-FR" sz="2400" b="1" dirty="0"/>
        </a:p>
      </dgm:t>
    </dgm:pt>
    <dgm:pt modelId="{58CABAA9-1268-4671-8852-B89246FD3520}" type="parTrans" cxnId="{B8373379-9FD3-4C45-9B7C-8914E6EFCD4D}">
      <dgm:prSet/>
      <dgm:spPr/>
      <dgm:t>
        <a:bodyPr/>
        <a:lstStyle/>
        <a:p>
          <a:endParaRPr lang="fr-FR" sz="1400"/>
        </a:p>
      </dgm:t>
    </dgm:pt>
    <dgm:pt modelId="{21621CCA-205B-40F6-BA29-0757712F7441}" type="sibTrans" cxnId="{B8373379-9FD3-4C45-9B7C-8914E6EFCD4D}">
      <dgm:prSet/>
      <dgm:spPr/>
      <dgm:t>
        <a:bodyPr/>
        <a:lstStyle/>
        <a:p>
          <a:endParaRPr lang="fr-FR" sz="1400"/>
        </a:p>
      </dgm:t>
    </dgm:pt>
    <dgm:pt modelId="{97E08BD5-7B6A-46C1-BCE1-EE5EF5CC820A}">
      <dgm:prSet custT="1"/>
      <dgm:spPr/>
      <dgm:t>
        <a:bodyPr anchor="ctr"/>
        <a:lstStyle/>
        <a:p>
          <a:r>
            <a:rPr lang="fr-FR" sz="2400" b="1" smtClean="0"/>
            <a:t>Normes ISA</a:t>
          </a:r>
          <a:endParaRPr lang="fr-FR" sz="2400" b="1"/>
        </a:p>
      </dgm:t>
    </dgm:pt>
    <dgm:pt modelId="{67ECFDB1-62EE-4B54-9886-9353BBA38923}" type="parTrans" cxnId="{98AA645F-33E1-40A9-A094-6EA2847457EF}">
      <dgm:prSet/>
      <dgm:spPr/>
      <dgm:t>
        <a:bodyPr/>
        <a:lstStyle/>
        <a:p>
          <a:endParaRPr lang="fr-FR" sz="1400"/>
        </a:p>
      </dgm:t>
    </dgm:pt>
    <dgm:pt modelId="{F25DBD98-42A7-4D1E-A09A-FCF84415DB30}" type="sibTrans" cxnId="{98AA645F-33E1-40A9-A094-6EA2847457EF}">
      <dgm:prSet/>
      <dgm:spPr/>
      <dgm:t>
        <a:bodyPr/>
        <a:lstStyle/>
        <a:p>
          <a:endParaRPr lang="fr-FR" sz="1400"/>
        </a:p>
      </dgm:t>
    </dgm:pt>
    <dgm:pt modelId="{79338944-FBB2-46D6-BCC2-91A4362827A4}">
      <dgm:prSet custT="1"/>
      <dgm:spPr/>
      <dgm:t>
        <a:bodyPr/>
        <a:lstStyle/>
        <a:p>
          <a:r>
            <a:rPr lang="fr-FR" sz="2400" b="1" smtClean="0"/>
            <a:t>En France</a:t>
          </a:r>
          <a:endParaRPr lang="fr-FR" sz="2400" b="1"/>
        </a:p>
      </dgm:t>
    </dgm:pt>
    <dgm:pt modelId="{06F8BEFC-43B8-4A70-A453-E7F9D5A917CC}" type="parTrans" cxnId="{55BE1930-3E7A-465F-902E-EFCF2F98A343}">
      <dgm:prSet/>
      <dgm:spPr/>
      <dgm:t>
        <a:bodyPr/>
        <a:lstStyle/>
        <a:p>
          <a:endParaRPr lang="fr-FR" sz="1400"/>
        </a:p>
      </dgm:t>
    </dgm:pt>
    <dgm:pt modelId="{8ED02AE2-38F0-430F-B635-1322E5CA689F}" type="sibTrans" cxnId="{55BE1930-3E7A-465F-902E-EFCF2F98A343}">
      <dgm:prSet/>
      <dgm:spPr/>
      <dgm:t>
        <a:bodyPr/>
        <a:lstStyle/>
        <a:p>
          <a:endParaRPr lang="fr-FR" sz="1400"/>
        </a:p>
      </dgm:t>
    </dgm:pt>
    <dgm:pt modelId="{23C921AD-0F8E-4BD4-B712-EAD31BE7E96C}">
      <dgm:prSet custT="1"/>
      <dgm:spPr/>
      <dgm:t>
        <a:bodyPr anchor="ctr"/>
        <a:lstStyle/>
        <a:p>
          <a:r>
            <a:rPr lang="fr-FR" sz="2400" b="1" smtClean="0"/>
            <a:t>H3C/CNCC</a:t>
          </a:r>
          <a:endParaRPr lang="fr-FR" sz="2400" b="1"/>
        </a:p>
      </dgm:t>
    </dgm:pt>
    <dgm:pt modelId="{8CF202D6-E78C-4E91-B401-1C9BDDDBA284}" type="parTrans" cxnId="{97E84C22-DEEE-4831-B784-E1AA380E4305}">
      <dgm:prSet/>
      <dgm:spPr/>
      <dgm:t>
        <a:bodyPr/>
        <a:lstStyle/>
        <a:p>
          <a:endParaRPr lang="fr-FR" sz="1400"/>
        </a:p>
      </dgm:t>
    </dgm:pt>
    <dgm:pt modelId="{7C8177FE-D457-42A6-A90E-E69D6BE01F4E}" type="sibTrans" cxnId="{97E84C22-DEEE-4831-B784-E1AA380E4305}">
      <dgm:prSet/>
      <dgm:spPr/>
      <dgm:t>
        <a:bodyPr/>
        <a:lstStyle/>
        <a:p>
          <a:endParaRPr lang="fr-FR" sz="1400"/>
        </a:p>
      </dgm:t>
    </dgm:pt>
    <dgm:pt modelId="{08D74AEB-202B-4BCB-ADE8-82BE2AB788AC}">
      <dgm:prSet custT="1"/>
      <dgm:spPr/>
      <dgm:t>
        <a:bodyPr anchor="ctr"/>
        <a:lstStyle/>
        <a:p>
          <a:r>
            <a:rPr lang="fr-FR" sz="2400" b="1" smtClean="0"/>
            <a:t>NEP</a:t>
          </a:r>
          <a:endParaRPr lang="fr-FR" sz="2400" b="1"/>
        </a:p>
      </dgm:t>
    </dgm:pt>
    <dgm:pt modelId="{10207D26-2E5F-487E-A74F-7C6574642755}" type="parTrans" cxnId="{9046A1F7-7CE1-405E-8BCC-B0692C33691C}">
      <dgm:prSet/>
      <dgm:spPr/>
      <dgm:t>
        <a:bodyPr/>
        <a:lstStyle/>
        <a:p>
          <a:endParaRPr lang="fr-FR" sz="1400"/>
        </a:p>
      </dgm:t>
    </dgm:pt>
    <dgm:pt modelId="{C76633B1-DFB9-4CFC-B138-7450AF5222F9}" type="sibTrans" cxnId="{9046A1F7-7CE1-405E-8BCC-B0692C33691C}">
      <dgm:prSet/>
      <dgm:spPr/>
      <dgm:t>
        <a:bodyPr/>
        <a:lstStyle/>
        <a:p>
          <a:endParaRPr lang="fr-FR" sz="1400"/>
        </a:p>
      </dgm:t>
    </dgm:pt>
    <dgm:pt modelId="{D2ACE589-9995-442B-9669-E9AA64298A92}" type="pres">
      <dgm:prSet presAssocID="{0BA3C908-E158-4647-B6B9-CBA34126DE93}" presName="Name0" presStyleCnt="0">
        <dgm:presLayoutVars>
          <dgm:dir/>
          <dgm:animLvl val="lvl"/>
          <dgm:resizeHandles/>
        </dgm:presLayoutVars>
      </dgm:prSet>
      <dgm:spPr/>
      <dgm:t>
        <a:bodyPr/>
        <a:lstStyle/>
        <a:p>
          <a:endParaRPr lang="fr-FR"/>
        </a:p>
      </dgm:t>
    </dgm:pt>
    <dgm:pt modelId="{39BD0945-C307-47C0-8A47-1A4727D21B23}" type="pres">
      <dgm:prSet presAssocID="{276A8C95-42BE-4115-8F26-AE47BE2C0DE4}" presName="linNode" presStyleCnt="0"/>
      <dgm:spPr/>
    </dgm:pt>
    <dgm:pt modelId="{14161E3B-F2BC-4111-BDFA-3530A9A19891}" type="pres">
      <dgm:prSet presAssocID="{276A8C95-42BE-4115-8F26-AE47BE2C0DE4}" presName="parentShp" presStyleLbl="node1" presStyleIdx="0" presStyleCnt="2">
        <dgm:presLayoutVars>
          <dgm:bulletEnabled val="1"/>
        </dgm:presLayoutVars>
      </dgm:prSet>
      <dgm:spPr/>
      <dgm:t>
        <a:bodyPr/>
        <a:lstStyle/>
        <a:p>
          <a:endParaRPr lang="fr-FR"/>
        </a:p>
      </dgm:t>
    </dgm:pt>
    <dgm:pt modelId="{78159A84-6E50-40A4-8CAC-D7B3B547CDBE}" type="pres">
      <dgm:prSet presAssocID="{276A8C95-42BE-4115-8F26-AE47BE2C0DE4}" presName="childShp" presStyleLbl="bgAccFollowNode1" presStyleIdx="0" presStyleCnt="2">
        <dgm:presLayoutVars>
          <dgm:bulletEnabled val="1"/>
        </dgm:presLayoutVars>
      </dgm:prSet>
      <dgm:spPr/>
      <dgm:t>
        <a:bodyPr/>
        <a:lstStyle/>
        <a:p>
          <a:endParaRPr lang="fr-FR"/>
        </a:p>
      </dgm:t>
    </dgm:pt>
    <dgm:pt modelId="{A847DA7E-245F-4CC2-80F5-A9A1128939EB}" type="pres">
      <dgm:prSet presAssocID="{5B1BB5B9-E73C-489A-990B-5C8AAE4C7895}" presName="spacing" presStyleCnt="0"/>
      <dgm:spPr/>
    </dgm:pt>
    <dgm:pt modelId="{0ED42965-F488-4571-938E-1E5905369CD6}" type="pres">
      <dgm:prSet presAssocID="{79338944-FBB2-46D6-BCC2-91A4362827A4}" presName="linNode" presStyleCnt="0"/>
      <dgm:spPr/>
    </dgm:pt>
    <dgm:pt modelId="{BB4E0479-52AF-4265-9462-309468B4F9DE}" type="pres">
      <dgm:prSet presAssocID="{79338944-FBB2-46D6-BCC2-91A4362827A4}" presName="parentShp" presStyleLbl="node1" presStyleIdx="1" presStyleCnt="2">
        <dgm:presLayoutVars>
          <dgm:bulletEnabled val="1"/>
        </dgm:presLayoutVars>
      </dgm:prSet>
      <dgm:spPr/>
      <dgm:t>
        <a:bodyPr/>
        <a:lstStyle/>
        <a:p>
          <a:endParaRPr lang="fr-FR"/>
        </a:p>
      </dgm:t>
    </dgm:pt>
    <dgm:pt modelId="{657BA793-0D2F-449C-B489-A5DDB21F886C}" type="pres">
      <dgm:prSet presAssocID="{79338944-FBB2-46D6-BCC2-91A4362827A4}" presName="childShp" presStyleLbl="bgAccFollowNode1" presStyleIdx="1" presStyleCnt="2">
        <dgm:presLayoutVars>
          <dgm:bulletEnabled val="1"/>
        </dgm:presLayoutVars>
      </dgm:prSet>
      <dgm:spPr/>
      <dgm:t>
        <a:bodyPr/>
        <a:lstStyle/>
        <a:p>
          <a:endParaRPr lang="fr-FR"/>
        </a:p>
      </dgm:t>
    </dgm:pt>
  </dgm:ptLst>
  <dgm:cxnLst>
    <dgm:cxn modelId="{A1E84443-B1A4-4F44-A685-BFFBD959FE59}" type="presOf" srcId="{D156F991-C405-436D-9BFC-64E7825D4402}" destId="{78159A84-6E50-40A4-8CAC-D7B3B547CDBE}" srcOrd="0" destOrd="0" presId="urn:microsoft.com/office/officeart/2005/8/layout/vList6"/>
    <dgm:cxn modelId="{98AA645F-33E1-40A9-A094-6EA2847457EF}" srcId="{276A8C95-42BE-4115-8F26-AE47BE2C0DE4}" destId="{97E08BD5-7B6A-46C1-BCE1-EE5EF5CC820A}" srcOrd="1" destOrd="0" parTransId="{67ECFDB1-62EE-4B54-9886-9353BBA38923}" sibTransId="{F25DBD98-42A7-4D1E-A09A-FCF84415DB30}"/>
    <dgm:cxn modelId="{B98C4F38-29EF-4AF3-BFD6-831D2699D326}" type="presOf" srcId="{276A8C95-42BE-4115-8F26-AE47BE2C0DE4}" destId="{14161E3B-F2BC-4111-BDFA-3530A9A19891}" srcOrd="0" destOrd="0" presId="urn:microsoft.com/office/officeart/2005/8/layout/vList6"/>
    <dgm:cxn modelId="{227329D0-8838-4A61-A99D-02336336C82D}" type="presOf" srcId="{79338944-FBB2-46D6-BCC2-91A4362827A4}" destId="{BB4E0479-52AF-4265-9462-309468B4F9DE}" srcOrd="0" destOrd="0" presId="urn:microsoft.com/office/officeart/2005/8/layout/vList6"/>
    <dgm:cxn modelId="{B8373379-9FD3-4C45-9B7C-8914E6EFCD4D}" srcId="{276A8C95-42BE-4115-8F26-AE47BE2C0DE4}" destId="{D156F991-C405-436D-9BFC-64E7825D4402}" srcOrd="0" destOrd="0" parTransId="{58CABAA9-1268-4671-8852-B89246FD3520}" sibTransId="{21621CCA-205B-40F6-BA29-0757712F7441}"/>
    <dgm:cxn modelId="{37C732E7-07BC-4FC9-B362-2118056347D4}" type="presOf" srcId="{97E08BD5-7B6A-46C1-BCE1-EE5EF5CC820A}" destId="{78159A84-6E50-40A4-8CAC-D7B3B547CDBE}" srcOrd="0" destOrd="1" presId="urn:microsoft.com/office/officeart/2005/8/layout/vList6"/>
    <dgm:cxn modelId="{3C297F1C-A309-4480-8C2F-EA0819DC54E9}" type="presOf" srcId="{0BA3C908-E158-4647-B6B9-CBA34126DE93}" destId="{D2ACE589-9995-442B-9669-E9AA64298A92}" srcOrd="0" destOrd="0" presId="urn:microsoft.com/office/officeart/2005/8/layout/vList6"/>
    <dgm:cxn modelId="{F6730452-3911-4C54-83BD-382EC39A25C6}" type="presOf" srcId="{23C921AD-0F8E-4BD4-B712-EAD31BE7E96C}" destId="{657BA793-0D2F-449C-B489-A5DDB21F886C}" srcOrd="0" destOrd="0" presId="urn:microsoft.com/office/officeart/2005/8/layout/vList6"/>
    <dgm:cxn modelId="{97E84C22-DEEE-4831-B784-E1AA380E4305}" srcId="{79338944-FBB2-46D6-BCC2-91A4362827A4}" destId="{23C921AD-0F8E-4BD4-B712-EAD31BE7E96C}" srcOrd="0" destOrd="0" parTransId="{8CF202D6-E78C-4E91-B401-1C9BDDDBA284}" sibTransId="{7C8177FE-D457-42A6-A90E-E69D6BE01F4E}"/>
    <dgm:cxn modelId="{18681CA8-2CDE-4D79-A01D-92A09AF8BC0E}" type="presOf" srcId="{08D74AEB-202B-4BCB-ADE8-82BE2AB788AC}" destId="{657BA793-0D2F-449C-B489-A5DDB21F886C}" srcOrd="0" destOrd="1" presId="urn:microsoft.com/office/officeart/2005/8/layout/vList6"/>
    <dgm:cxn modelId="{55BE1930-3E7A-465F-902E-EFCF2F98A343}" srcId="{0BA3C908-E158-4647-B6B9-CBA34126DE93}" destId="{79338944-FBB2-46D6-BCC2-91A4362827A4}" srcOrd="1" destOrd="0" parTransId="{06F8BEFC-43B8-4A70-A453-E7F9D5A917CC}" sibTransId="{8ED02AE2-38F0-430F-B635-1322E5CA689F}"/>
    <dgm:cxn modelId="{6C36FC9C-D3AE-4F76-A8DE-4E22D33B7D30}" srcId="{0BA3C908-E158-4647-B6B9-CBA34126DE93}" destId="{276A8C95-42BE-4115-8F26-AE47BE2C0DE4}" srcOrd="0" destOrd="0" parTransId="{1EAA380E-0B45-4FDD-A8E3-1F29E600645E}" sibTransId="{5B1BB5B9-E73C-489A-990B-5C8AAE4C7895}"/>
    <dgm:cxn modelId="{9046A1F7-7CE1-405E-8BCC-B0692C33691C}" srcId="{79338944-FBB2-46D6-BCC2-91A4362827A4}" destId="{08D74AEB-202B-4BCB-ADE8-82BE2AB788AC}" srcOrd="1" destOrd="0" parTransId="{10207D26-2E5F-487E-A74F-7C6574642755}" sibTransId="{C76633B1-DFB9-4CFC-B138-7450AF5222F9}"/>
    <dgm:cxn modelId="{7012D210-FAC2-44B4-BBDD-9E498AA3E97D}" type="presParOf" srcId="{D2ACE589-9995-442B-9669-E9AA64298A92}" destId="{39BD0945-C307-47C0-8A47-1A4727D21B23}" srcOrd="0" destOrd="0" presId="urn:microsoft.com/office/officeart/2005/8/layout/vList6"/>
    <dgm:cxn modelId="{98AFF0E7-2A38-440E-855D-22D7DAA50385}" type="presParOf" srcId="{39BD0945-C307-47C0-8A47-1A4727D21B23}" destId="{14161E3B-F2BC-4111-BDFA-3530A9A19891}" srcOrd="0" destOrd="0" presId="urn:microsoft.com/office/officeart/2005/8/layout/vList6"/>
    <dgm:cxn modelId="{34E7D9A2-51DC-47E6-B4DC-9EF79487AF4F}" type="presParOf" srcId="{39BD0945-C307-47C0-8A47-1A4727D21B23}" destId="{78159A84-6E50-40A4-8CAC-D7B3B547CDBE}" srcOrd="1" destOrd="0" presId="urn:microsoft.com/office/officeart/2005/8/layout/vList6"/>
    <dgm:cxn modelId="{390569EF-3093-422A-8A4E-29D33EA4284D}" type="presParOf" srcId="{D2ACE589-9995-442B-9669-E9AA64298A92}" destId="{A847DA7E-245F-4CC2-80F5-A9A1128939EB}" srcOrd="1" destOrd="0" presId="urn:microsoft.com/office/officeart/2005/8/layout/vList6"/>
    <dgm:cxn modelId="{3F56EADC-F4FE-4DAC-A444-3B2485D1B49D}" type="presParOf" srcId="{D2ACE589-9995-442B-9669-E9AA64298A92}" destId="{0ED42965-F488-4571-938E-1E5905369CD6}" srcOrd="2" destOrd="0" presId="urn:microsoft.com/office/officeart/2005/8/layout/vList6"/>
    <dgm:cxn modelId="{8F657A4D-7EDE-44B0-97DD-83B96C5A7C5D}" type="presParOf" srcId="{0ED42965-F488-4571-938E-1E5905369CD6}" destId="{BB4E0479-52AF-4265-9462-309468B4F9DE}" srcOrd="0" destOrd="0" presId="urn:microsoft.com/office/officeart/2005/8/layout/vList6"/>
    <dgm:cxn modelId="{78A3641C-1A42-4579-9198-589AE6DA4B9D}" type="presParOf" srcId="{0ED42965-F488-4571-938E-1E5905369CD6}" destId="{657BA793-0D2F-449C-B489-A5DDB21F886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49724-46FD-4A41-B4E0-4B9A8B54D435}" type="doc">
      <dgm:prSet loTypeId="urn:microsoft.com/office/officeart/2005/8/layout/vList6" loCatId="list" qsTypeId="urn:microsoft.com/office/officeart/2005/8/quickstyle/simple1" qsCatId="simple" csTypeId="urn:microsoft.com/office/officeart/2005/8/colors/colorful1#5" csCatId="colorful" phldr="1"/>
      <dgm:spPr/>
      <dgm:t>
        <a:bodyPr/>
        <a:lstStyle/>
        <a:p>
          <a:endParaRPr lang="fr-FR"/>
        </a:p>
      </dgm:t>
    </dgm:pt>
    <dgm:pt modelId="{1C610D4E-047F-4692-A313-3226CF21BF19}">
      <dgm:prSet phldrT="[Texte]"/>
      <dgm:spPr/>
      <dgm:t>
        <a:bodyPr/>
        <a:lstStyle/>
        <a:p>
          <a:r>
            <a:rPr lang="fr-FR" dirty="0" smtClean="0"/>
            <a:t>Qui nomme ?</a:t>
          </a:r>
          <a:endParaRPr lang="fr-FR" dirty="0"/>
        </a:p>
      </dgm:t>
    </dgm:pt>
    <dgm:pt modelId="{C4F59AA7-5A51-4570-A917-FA8E154FF89F}" type="parTrans" cxnId="{EA463EF5-64B0-4698-883E-CEE903B49D6F}">
      <dgm:prSet/>
      <dgm:spPr/>
      <dgm:t>
        <a:bodyPr/>
        <a:lstStyle/>
        <a:p>
          <a:endParaRPr lang="fr-FR"/>
        </a:p>
      </dgm:t>
    </dgm:pt>
    <dgm:pt modelId="{1D56FA3F-FA14-4882-8EFB-E4580944F358}" type="sibTrans" cxnId="{EA463EF5-64B0-4698-883E-CEE903B49D6F}">
      <dgm:prSet/>
      <dgm:spPr/>
      <dgm:t>
        <a:bodyPr/>
        <a:lstStyle/>
        <a:p>
          <a:endParaRPr lang="fr-FR"/>
        </a:p>
      </dgm:t>
    </dgm:pt>
    <dgm:pt modelId="{E1216A5D-2E1B-4A4C-86BD-256D578F112E}">
      <dgm:prSet phldrT="[Texte]" custT="1"/>
      <dgm:spPr/>
      <dgm:t>
        <a:bodyPr anchor="ctr" anchorCtr="0"/>
        <a:lstStyle/>
        <a:p>
          <a:r>
            <a:rPr lang="fr-FR" sz="1400" dirty="0" smtClean="0"/>
            <a:t>Le Conseil de surveillance</a:t>
          </a:r>
          <a:endParaRPr lang="fr-FR" sz="1400" dirty="0"/>
        </a:p>
      </dgm:t>
    </dgm:pt>
    <dgm:pt modelId="{247348F1-D3A2-4093-957E-B66F099734ED}" type="parTrans" cxnId="{1F94EE7D-9CCC-424A-842B-E8A8D7C2C67F}">
      <dgm:prSet/>
      <dgm:spPr/>
      <dgm:t>
        <a:bodyPr/>
        <a:lstStyle/>
        <a:p>
          <a:endParaRPr lang="fr-FR"/>
        </a:p>
      </dgm:t>
    </dgm:pt>
    <dgm:pt modelId="{D7D3A484-208F-46E5-89DF-913CF8D135CC}" type="sibTrans" cxnId="{1F94EE7D-9CCC-424A-842B-E8A8D7C2C67F}">
      <dgm:prSet/>
      <dgm:spPr/>
      <dgm:t>
        <a:bodyPr/>
        <a:lstStyle/>
        <a:p>
          <a:endParaRPr lang="fr-FR"/>
        </a:p>
      </dgm:t>
    </dgm:pt>
    <dgm:pt modelId="{0E519BDB-3B1D-407A-8CC4-06295D56799A}">
      <dgm:prSet phldrT="[Texte]"/>
      <dgm:spPr/>
      <dgm:t>
        <a:bodyPr/>
        <a:lstStyle/>
        <a:p>
          <a:r>
            <a:rPr lang="fr-FR" dirty="0" smtClean="0"/>
            <a:t>Quand nomme-t-on le commissaire aux comptes ?</a:t>
          </a:r>
          <a:endParaRPr lang="fr-FR" dirty="0"/>
        </a:p>
      </dgm:t>
    </dgm:pt>
    <dgm:pt modelId="{45212C87-D01F-4B1F-A7D7-5DE215B01902}" type="parTrans" cxnId="{4DC5DE82-5BB6-41CF-AF65-0B986334E8F2}">
      <dgm:prSet/>
      <dgm:spPr/>
      <dgm:t>
        <a:bodyPr/>
        <a:lstStyle/>
        <a:p>
          <a:endParaRPr lang="fr-FR"/>
        </a:p>
      </dgm:t>
    </dgm:pt>
    <dgm:pt modelId="{2CABE5F4-F9ED-48A6-AFB9-8F6EB3EBBF49}" type="sibTrans" cxnId="{4DC5DE82-5BB6-41CF-AF65-0B986334E8F2}">
      <dgm:prSet/>
      <dgm:spPr/>
      <dgm:t>
        <a:bodyPr/>
        <a:lstStyle/>
        <a:p>
          <a:endParaRPr lang="fr-FR"/>
        </a:p>
      </dgm:t>
    </dgm:pt>
    <dgm:pt modelId="{D8D02BB4-9AB1-4D43-BA31-CD0ED12B2FEC}">
      <dgm:prSet phldrT="[Texte]" custT="1"/>
      <dgm:spPr/>
      <dgm:t>
        <a:bodyPr anchor="ctr" anchorCtr="0"/>
        <a:lstStyle/>
        <a:p>
          <a:r>
            <a:rPr lang="fr-FR" sz="1400" dirty="0" smtClean="0"/>
            <a:t>Au cours de l’exercice soumis à certification. Le plus tôt possible dans l’année, si, possible lors du premier conseil de surveillance de l'exercice soumis à certification</a:t>
          </a:r>
          <a:endParaRPr lang="fr-FR" sz="1400" dirty="0"/>
        </a:p>
      </dgm:t>
    </dgm:pt>
    <dgm:pt modelId="{EEA36BC9-159E-492E-B91F-D9E627035FB0}" type="parTrans" cxnId="{5EF2F670-D9A7-44CE-BC00-447E9CF2A2B8}">
      <dgm:prSet/>
      <dgm:spPr/>
      <dgm:t>
        <a:bodyPr/>
        <a:lstStyle/>
        <a:p>
          <a:endParaRPr lang="fr-FR"/>
        </a:p>
      </dgm:t>
    </dgm:pt>
    <dgm:pt modelId="{2C3DC688-8EA0-4D91-B998-EB8E4A1EEAD8}" type="sibTrans" cxnId="{5EF2F670-D9A7-44CE-BC00-447E9CF2A2B8}">
      <dgm:prSet/>
      <dgm:spPr/>
      <dgm:t>
        <a:bodyPr/>
        <a:lstStyle/>
        <a:p>
          <a:endParaRPr lang="fr-FR"/>
        </a:p>
      </dgm:t>
    </dgm:pt>
    <dgm:pt modelId="{DEADEE9C-FB19-4D4F-9F68-C519775BF430}">
      <dgm:prSet phldrT="[Texte]" custT="1"/>
      <dgm:spPr/>
      <dgm:t>
        <a:bodyPr anchor="ctr" anchorCtr="0"/>
        <a:lstStyle/>
        <a:p>
          <a:r>
            <a:rPr lang="fr-FR" sz="1400" dirty="0" smtClean="0"/>
            <a:t>Le commissaire aux comptes ne peut être nommé pour un début de mandat postérieur à l’année de sa nomination</a:t>
          </a:r>
          <a:endParaRPr lang="fr-FR" sz="1400" dirty="0"/>
        </a:p>
      </dgm:t>
    </dgm:pt>
    <dgm:pt modelId="{F6120D58-3441-4BC0-908B-19B677EE31A0}" type="parTrans" cxnId="{745B2DA3-1F20-4D85-B6FA-8501182DF067}">
      <dgm:prSet/>
      <dgm:spPr/>
      <dgm:t>
        <a:bodyPr/>
        <a:lstStyle/>
        <a:p>
          <a:endParaRPr lang="fr-FR"/>
        </a:p>
      </dgm:t>
    </dgm:pt>
    <dgm:pt modelId="{E228593E-269D-489C-9643-4031D17D67D7}" type="sibTrans" cxnId="{745B2DA3-1F20-4D85-B6FA-8501182DF067}">
      <dgm:prSet/>
      <dgm:spPr/>
      <dgm:t>
        <a:bodyPr/>
        <a:lstStyle/>
        <a:p>
          <a:endParaRPr lang="fr-FR"/>
        </a:p>
      </dgm:t>
    </dgm:pt>
    <dgm:pt modelId="{EAD3F033-4919-4912-B55B-A1B221397BEF}">
      <dgm:prSet phldrT="[Texte]"/>
      <dgm:spPr/>
      <dgm:t>
        <a:bodyPr/>
        <a:lstStyle/>
        <a:p>
          <a:r>
            <a:rPr lang="fr-FR" dirty="0" smtClean="0"/>
            <a:t>Quelle est la durée de son mandat ?</a:t>
          </a:r>
          <a:endParaRPr lang="fr-FR" dirty="0"/>
        </a:p>
      </dgm:t>
    </dgm:pt>
    <dgm:pt modelId="{EFE1E19A-EC5B-458A-93DA-30BBF633640E}" type="parTrans" cxnId="{73A986BF-330C-43F1-9CFF-56087308CBE3}">
      <dgm:prSet/>
      <dgm:spPr/>
      <dgm:t>
        <a:bodyPr/>
        <a:lstStyle/>
        <a:p>
          <a:endParaRPr lang="fr-FR"/>
        </a:p>
      </dgm:t>
    </dgm:pt>
    <dgm:pt modelId="{F6583557-A038-4BE5-910F-9E2A3281445E}" type="sibTrans" cxnId="{73A986BF-330C-43F1-9CFF-56087308CBE3}">
      <dgm:prSet/>
      <dgm:spPr/>
      <dgm:t>
        <a:bodyPr/>
        <a:lstStyle/>
        <a:p>
          <a:endParaRPr lang="fr-FR"/>
        </a:p>
      </dgm:t>
    </dgm:pt>
    <dgm:pt modelId="{DF6E1C4D-7579-4B3D-A86F-1D0F47117133}">
      <dgm:prSet phldrT="[Texte]"/>
      <dgm:spPr/>
      <dgm:t>
        <a:bodyPr/>
        <a:lstStyle/>
        <a:p>
          <a:r>
            <a:rPr lang="fr-FR" dirty="0" smtClean="0"/>
            <a:t>Combien de commissaires aux comptes faut-il nommer ?</a:t>
          </a:r>
          <a:endParaRPr lang="fr-FR" dirty="0"/>
        </a:p>
      </dgm:t>
    </dgm:pt>
    <dgm:pt modelId="{1BCAB9C0-ED17-4AF2-A0F2-7CCC80FB8407}" type="parTrans" cxnId="{97693898-60FB-428C-99AE-83006EB43909}">
      <dgm:prSet/>
      <dgm:spPr/>
      <dgm:t>
        <a:bodyPr/>
        <a:lstStyle/>
        <a:p>
          <a:endParaRPr lang="fr-FR"/>
        </a:p>
      </dgm:t>
    </dgm:pt>
    <dgm:pt modelId="{C157BD13-0BF3-4AFA-86B4-2EFA9A612425}" type="sibTrans" cxnId="{97693898-60FB-428C-99AE-83006EB43909}">
      <dgm:prSet/>
      <dgm:spPr/>
      <dgm:t>
        <a:bodyPr/>
        <a:lstStyle/>
        <a:p>
          <a:endParaRPr lang="fr-FR"/>
        </a:p>
      </dgm:t>
    </dgm:pt>
    <dgm:pt modelId="{3BD2FF81-C6EA-4B7F-A7E5-40DFA871A8A9}">
      <dgm:prSet phldrT="[Texte]" custT="1"/>
      <dgm:spPr/>
      <dgm:t>
        <a:bodyPr anchor="ctr" anchorCtr="0"/>
        <a:lstStyle/>
        <a:p>
          <a:r>
            <a:rPr lang="fr-FR" sz="1400" dirty="0" smtClean="0"/>
            <a:t>La durée de son mandat est de 6 exercices</a:t>
          </a:r>
          <a:endParaRPr lang="fr-FR" sz="1400" dirty="0"/>
        </a:p>
      </dgm:t>
    </dgm:pt>
    <dgm:pt modelId="{8A06C1AA-1FC3-439D-84D3-0EDEBCE71D89}" type="parTrans" cxnId="{7745772F-2E49-4B4C-AB4D-270980FDA0D4}">
      <dgm:prSet/>
      <dgm:spPr/>
      <dgm:t>
        <a:bodyPr/>
        <a:lstStyle/>
        <a:p>
          <a:endParaRPr lang="fr-FR"/>
        </a:p>
      </dgm:t>
    </dgm:pt>
    <dgm:pt modelId="{4D6846F8-88CB-4A61-A457-B7BE446D17ED}" type="sibTrans" cxnId="{7745772F-2E49-4B4C-AB4D-270980FDA0D4}">
      <dgm:prSet/>
      <dgm:spPr/>
      <dgm:t>
        <a:bodyPr/>
        <a:lstStyle/>
        <a:p>
          <a:endParaRPr lang="fr-FR"/>
        </a:p>
      </dgm:t>
    </dgm:pt>
    <dgm:pt modelId="{D3EBB1FB-9B85-4115-A2B1-711F64B0B52E}">
      <dgm:prSet phldrT="[Texte]" custT="1"/>
      <dgm:spPr/>
      <dgm:t>
        <a:bodyPr anchor="ctr" anchorCtr="0"/>
        <a:lstStyle/>
        <a:p>
          <a:r>
            <a:rPr lang="fr-FR" sz="1400" dirty="0" smtClean="0"/>
            <a:t>D’une manière générale un CAC titulaire et un CAC </a:t>
          </a:r>
          <a:r>
            <a:rPr lang="fr-FR" sz="1400" dirty="0" smtClean="0">
              <a:solidFill>
                <a:schemeClr val="tx1"/>
              </a:solidFill>
            </a:rPr>
            <a:t>suppléant (obligatoire)</a:t>
          </a:r>
          <a:endParaRPr lang="fr-FR" sz="1400" dirty="0">
            <a:solidFill>
              <a:schemeClr val="tx1"/>
            </a:solidFill>
          </a:endParaRPr>
        </a:p>
      </dgm:t>
    </dgm:pt>
    <dgm:pt modelId="{A22703F9-A02D-489F-8897-4290B34B8268}" type="parTrans" cxnId="{458460D7-2998-4AB4-BE85-B6619D06BF5F}">
      <dgm:prSet/>
      <dgm:spPr/>
      <dgm:t>
        <a:bodyPr/>
        <a:lstStyle/>
        <a:p>
          <a:endParaRPr lang="fr-FR"/>
        </a:p>
      </dgm:t>
    </dgm:pt>
    <dgm:pt modelId="{D20ED13F-70AC-4AAD-9424-35876F35F8CD}" type="sibTrans" cxnId="{458460D7-2998-4AB4-BE85-B6619D06BF5F}">
      <dgm:prSet/>
      <dgm:spPr/>
      <dgm:t>
        <a:bodyPr/>
        <a:lstStyle/>
        <a:p>
          <a:endParaRPr lang="fr-FR"/>
        </a:p>
      </dgm:t>
    </dgm:pt>
    <dgm:pt modelId="{22620B5D-65A2-4E9A-A615-25779B80B914}">
      <dgm:prSet custT="1"/>
      <dgm:spPr/>
      <dgm:t>
        <a:bodyPr anchor="ctr" anchorCtr="0"/>
        <a:lstStyle/>
        <a:p>
          <a:r>
            <a:rPr lang="fr-FR" sz="1400" dirty="0" smtClean="0"/>
            <a:t>Le Co commissariat ? Toujours possible ; le caractère obligatoire lié aux comptes consolidés et combinés</a:t>
          </a:r>
          <a:endParaRPr lang="fr-FR" sz="1400" dirty="0"/>
        </a:p>
      </dgm:t>
    </dgm:pt>
    <dgm:pt modelId="{331E0A05-DBDF-41FA-A0E6-885ED1997A8B}" type="parTrans" cxnId="{23356B9E-FE3C-413C-8B12-9307C3C1073F}">
      <dgm:prSet/>
      <dgm:spPr/>
      <dgm:t>
        <a:bodyPr/>
        <a:lstStyle/>
        <a:p>
          <a:endParaRPr lang="fr-FR"/>
        </a:p>
      </dgm:t>
    </dgm:pt>
    <dgm:pt modelId="{4C8532D4-4A40-4D98-9B4E-814CE5F3B252}" type="sibTrans" cxnId="{23356B9E-FE3C-413C-8B12-9307C3C1073F}">
      <dgm:prSet/>
      <dgm:spPr/>
      <dgm:t>
        <a:bodyPr/>
        <a:lstStyle/>
        <a:p>
          <a:endParaRPr lang="fr-FR"/>
        </a:p>
      </dgm:t>
    </dgm:pt>
    <dgm:pt modelId="{F891B0B0-C7FD-44FA-B746-DB946C9F372F}">
      <dgm:prSet phldrT="[Texte]" custT="1"/>
      <dgm:spPr/>
      <dgm:t>
        <a:bodyPr anchor="ctr" anchorCtr="0"/>
        <a:lstStyle/>
        <a:p>
          <a:r>
            <a:rPr lang="fr-FR" sz="1400" dirty="0" smtClean="0"/>
            <a:t>Le choix du CAC fait suite à un appel d’offre. Cette procédure doit être engagée le plus rapidement possible</a:t>
          </a:r>
          <a:endParaRPr lang="fr-FR" sz="1400" dirty="0"/>
        </a:p>
      </dgm:t>
    </dgm:pt>
    <dgm:pt modelId="{96FC422F-5683-4B7B-9D13-8AF1DA31BCB2}" type="parTrans" cxnId="{72C017C6-DCA9-4B7C-8B55-A670D72F478A}">
      <dgm:prSet/>
      <dgm:spPr/>
      <dgm:t>
        <a:bodyPr/>
        <a:lstStyle/>
        <a:p>
          <a:endParaRPr lang="fr-FR"/>
        </a:p>
      </dgm:t>
    </dgm:pt>
    <dgm:pt modelId="{9CBB7587-F44F-43E8-B156-60228EE2D116}" type="sibTrans" cxnId="{72C017C6-DCA9-4B7C-8B55-A670D72F478A}">
      <dgm:prSet/>
      <dgm:spPr/>
      <dgm:t>
        <a:bodyPr/>
        <a:lstStyle/>
        <a:p>
          <a:endParaRPr lang="fr-FR"/>
        </a:p>
      </dgm:t>
    </dgm:pt>
    <dgm:pt modelId="{A75B6AF9-718D-43A0-B628-4D0CEF309D59}" type="pres">
      <dgm:prSet presAssocID="{11349724-46FD-4A41-B4E0-4B9A8B54D435}" presName="Name0" presStyleCnt="0">
        <dgm:presLayoutVars>
          <dgm:dir/>
          <dgm:animLvl val="lvl"/>
          <dgm:resizeHandles/>
        </dgm:presLayoutVars>
      </dgm:prSet>
      <dgm:spPr/>
      <dgm:t>
        <a:bodyPr/>
        <a:lstStyle/>
        <a:p>
          <a:endParaRPr lang="fr-FR"/>
        </a:p>
      </dgm:t>
    </dgm:pt>
    <dgm:pt modelId="{AF567168-A4C1-47B7-ABE4-49B9BC264AD9}" type="pres">
      <dgm:prSet presAssocID="{1C610D4E-047F-4692-A313-3226CF21BF19}" presName="linNode" presStyleCnt="0"/>
      <dgm:spPr/>
    </dgm:pt>
    <dgm:pt modelId="{88B035D4-6AA1-4D05-8674-1BE21CB241B5}" type="pres">
      <dgm:prSet presAssocID="{1C610D4E-047F-4692-A313-3226CF21BF19}" presName="parentShp" presStyleLbl="node1" presStyleIdx="0" presStyleCnt="4" custScaleX="53443">
        <dgm:presLayoutVars>
          <dgm:bulletEnabled val="1"/>
        </dgm:presLayoutVars>
      </dgm:prSet>
      <dgm:spPr/>
      <dgm:t>
        <a:bodyPr/>
        <a:lstStyle/>
        <a:p>
          <a:endParaRPr lang="fr-FR"/>
        </a:p>
      </dgm:t>
    </dgm:pt>
    <dgm:pt modelId="{B2D7BA8F-A2A8-4720-8848-354F3D7E73A7}" type="pres">
      <dgm:prSet presAssocID="{1C610D4E-047F-4692-A313-3226CF21BF19}" presName="childShp" presStyleLbl="bgAccFollowNode1" presStyleIdx="0" presStyleCnt="4" custScaleX="126873">
        <dgm:presLayoutVars>
          <dgm:bulletEnabled val="1"/>
        </dgm:presLayoutVars>
      </dgm:prSet>
      <dgm:spPr/>
      <dgm:t>
        <a:bodyPr/>
        <a:lstStyle/>
        <a:p>
          <a:endParaRPr lang="fr-FR"/>
        </a:p>
      </dgm:t>
    </dgm:pt>
    <dgm:pt modelId="{209946B1-5C3E-4728-A504-B872925736DD}" type="pres">
      <dgm:prSet presAssocID="{1D56FA3F-FA14-4882-8EFB-E4580944F358}" presName="spacing" presStyleCnt="0"/>
      <dgm:spPr/>
    </dgm:pt>
    <dgm:pt modelId="{0BEBD914-1C87-4F09-BF13-CC9E1D80579C}" type="pres">
      <dgm:prSet presAssocID="{0E519BDB-3B1D-407A-8CC4-06295D56799A}" presName="linNode" presStyleCnt="0"/>
      <dgm:spPr/>
    </dgm:pt>
    <dgm:pt modelId="{C453F474-5F5F-4763-A646-DCBC6CC17674}" type="pres">
      <dgm:prSet presAssocID="{0E519BDB-3B1D-407A-8CC4-06295D56799A}" presName="parentShp" presStyleLbl="node1" presStyleIdx="1" presStyleCnt="4" custScaleX="53443" custScaleY="127933">
        <dgm:presLayoutVars>
          <dgm:bulletEnabled val="1"/>
        </dgm:presLayoutVars>
      </dgm:prSet>
      <dgm:spPr/>
      <dgm:t>
        <a:bodyPr/>
        <a:lstStyle/>
        <a:p>
          <a:endParaRPr lang="fr-FR"/>
        </a:p>
      </dgm:t>
    </dgm:pt>
    <dgm:pt modelId="{CAD907E0-7A3E-4605-B8B7-7BEDB5832ECE}" type="pres">
      <dgm:prSet presAssocID="{0E519BDB-3B1D-407A-8CC4-06295D56799A}" presName="childShp" presStyleLbl="bgAccFollowNode1" presStyleIdx="1" presStyleCnt="4" custScaleX="126873" custScaleY="153146">
        <dgm:presLayoutVars>
          <dgm:bulletEnabled val="1"/>
        </dgm:presLayoutVars>
      </dgm:prSet>
      <dgm:spPr/>
      <dgm:t>
        <a:bodyPr/>
        <a:lstStyle/>
        <a:p>
          <a:endParaRPr lang="fr-FR"/>
        </a:p>
      </dgm:t>
    </dgm:pt>
    <dgm:pt modelId="{A9020FD3-8A73-4507-851F-8B458B23EDDC}" type="pres">
      <dgm:prSet presAssocID="{2CABE5F4-F9ED-48A6-AFB9-8F6EB3EBBF49}" presName="spacing" presStyleCnt="0"/>
      <dgm:spPr/>
    </dgm:pt>
    <dgm:pt modelId="{7A9A234F-3E9B-4B13-9EB4-7565550F1E26}" type="pres">
      <dgm:prSet presAssocID="{EAD3F033-4919-4912-B55B-A1B221397BEF}" presName="linNode" presStyleCnt="0"/>
      <dgm:spPr/>
    </dgm:pt>
    <dgm:pt modelId="{58E9A840-258C-4422-A42A-5A8E28886A52}" type="pres">
      <dgm:prSet presAssocID="{EAD3F033-4919-4912-B55B-A1B221397BEF}" presName="parentShp" presStyleLbl="node1" presStyleIdx="2" presStyleCnt="4" custScaleX="53443">
        <dgm:presLayoutVars>
          <dgm:bulletEnabled val="1"/>
        </dgm:presLayoutVars>
      </dgm:prSet>
      <dgm:spPr/>
      <dgm:t>
        <a:bodyPr/>
        <a:lstStyle/>
        <a:p>
          <a:endParaRPr lang="fr-FR"/>
        </a:p>
      </dgm:t>
    </dgm:pt>
    <dgm:pt modelId="{54E65379-F284-46EE-8CCC-A54414420C3C}" type="pres">
      <dgm:prSet presAssocID="{EAD3F033-4919-4912-B55B-A1B221397BEF}" presName="childShp" presStyleLbl="bgAccFollowNode1" presStyleIdx="2" presStyleCnt="4" custScaleX="126873">
        <dgm:presLayoutVars>
          <dgm:bulletEnabled val="1"/>
        </dgm:presLayoutVars>
      </dgm:prSet>
      <dgm:spPr/>
      <dgm:t>
        <a:bodyPr/>
        <a:lstStyle/>
        <a:p>
          <a:endParaRPr lang="fr-FR"/>
        </a:p>
      </dgm:t>
    </dgm:pt>
    <dgm:pt modelId="{8B20F01E-262E-4A73-B088-8A851B5D3648}" type="pres">
      <dgm:prSet presAssocID="{F6583557-A038-4BE5-910F-9E2A3281445E}" presName="spacing" presStyleCnt="0"/>
      <dgm:spPr/>
    </dgm:pt>
    <dgm:pt modelId="{B04EAF9E-5675-4A68-8B99-F321ABFD8F90}" type="pres">
      <dgm:prSet presAssocID="{DF6E1C4D-7579-4B3D-A86F-1D0F47117133}" presName="linNode" presStyleCnt="0"/>
      <dgm:spPr/>
    </dgm:pt>
    <dgm:pt modelId="{16FCC6AC-E6B9-432B-8B48-0054DD7F91FB}" type="pres">
      <dgm:prSet presAssocID="{DF6E1C4D-7579-4B3D-A86F-1D0F47117133}" presName="parentShp" presStyleLbl="node1" presStyleIdx="3" presStyleCnt="4" custScaleX="53443">
        <dgm:presLayoutVars>
          <dgm:bulletEnabled val="1"/>
        </dgm:presLayoutVars>
      </dgm:prSet>
      <dgm:spPr/>
      <dgm:t>
        <a:bodyPr/>
        <a:lstStyle/>
        <a:p>
          <a:endParaRPr lang="fr-FR"/>
        </a:p>
      </dgm:t>
    </dgm:pt>
    <dgm:pt modelId="{FF2B12EA-96FB-4FCE-9F47-ADFF6250ECCE}" type="pres">
      <dgm:prSet presAssocID="{DF6E1C4D-7579-4B3D-A86F-1D0F47117133}" presName="childShp" presStyleLbl="bgAccFollowNode1" presStyleIdx="3" presStyleCnt="4" custScaleX="126873">
        <dgm:presLayoutVars>
          <dgm:bulletEnabled val="1"/>
        </dgm:presLayoutVars>
      </dgm:prSet>
      <dgm:spPr/>
      <dgm:t>
        <a:bodyPr/>
        <a:lstStyle/>
        <a:p>
          <a:endParaRPr lang="fr-FR"/>
        </a:p>
      </dgm:t>
    </dgm:pt>
  </dgm:ptLst>
  <dgm:cxnLst>
    <dgm:cxn modelId="{B70678B9-57C9-42D0-B22A-AE5211963272}" type="presOf" srcId="{DF6E1C4D-7579-4B3D-A86F-1D0F47117133}" destId="{16FCC6AC-E6B9-432B-8B48-0054DD7F91FB}" srcOrd="0" destOrd="0" presId="urn:microsoft.com/office/officeart/2005/8/layout/vList6"/>
    <dgm:cxn modelId="{1511852B-2E49-4EBC-8D27-11B67954E5FC}" type="presOf" srcId="{E1216A5D-2E1B-4A4C-86BD-256D578F112E}" destId="{B2D7BA8F-A2A8-4720-8848-354F3D7E73A7}" srcOrd="0" destOrd="0" presId="urn:microsoft.com/office/officeart/2005/8/layout/vList6"/>
    <dgm:cxn modelId="{EA463EF5-64B0-4698-883E-CEE903B49D6F}" srcId="{11349724-46FD-4A41-B4E0-4B9A8B54D435}" destId="{1C610D4E-047F-4692-A313-3226CF21BF19}" srcOrd="0" destOrd="0" parTransId="{C4F59AA7-5A51-4570-A917-FA8E154FF89F}" sibTransId="{1D56FA3F-FA14-4882-8EFB-E4580944F358}"/>
    <dgm:cxn modelId="{458460D7-2998-4AB4-BE85-B6619D06BF5F}" srcId="{DF6E1C4D-7579-4B3D-A86F-1D0F47117133}" destId="{D3EBB1FB-9B85-4115-A2B1-711F64B0B52E}" srcOrd="0" destOrd="0" parTransId="{A22703F9-A02D-489F-8897-4290B34B8268}" sibTransId="{D20ED13F-70AC-4AAD-9424-35876F35F8CD}"/>
    <dgm:cxn modelId="{745B2DA3-1F20-4D85-B6FA-8501182DF067}" srcId="{0E519BDB-3B1D-407A-8CC4-06295D56799A}" destId="{DEADEE9C-FB19-4D4F-9F68-C519775BF430}" srcOrd="1" destOrd="0" parTransId="{F6120D58-3441-4BC0-908B-19B677EE31A0}" sibTransId="{E228593E-269D-489C-9643-4031D17D67D7}"/>
    <dgm:cxn modelId="{09A54A53-E449-4FB2-8EC9-8D9F8450F2B4}" type="presOf" srcId="{11349724-46FD-4A41-B4E0-4B9A8B54D435}" destId="{A75B6AF9-718D-43A0-B628-4D0CEF309D59}" srcOrd="0" destOrd="0" presId="urn:microsoft.com/office/officeart/2005/8/layout/vList6"/>
    <dgm:cxn modelId="{8D10A527-1C0A-4445-B12B-8878009B8D72}" type="presOf" srcId="{EAD3F033-4919-4912-B55B-A1B221397BEF}" destId="{58E9A840-258C-4422-A42A-5A8E28886A52}" srcOrd="0" destOrd="0" presId="urn:microsoft.com/office/officeart/2005/8/layout/vList6"/>
    <dgm:cxn modelId="{0D75A39B-B61B-436C-A24F-806F17F0EA22}" type="presOf" srcId="{D3EBB1FB-9B85-4115-A2B1-711F64B0B52E}" destId="{FF2B12EA-96FB-4FCE-9F47-ADFF6250ECCE}" srcOrd="0" destOrd="0" presId="urn:microsoft.com/office/officeart/2005/8/layout/vList6"/>
    <dgm:cxn modelId="{1F94EE7D-9CCC-424A-842B-E8A8D7C2C67F}" srcId="{1C610D4E-047F-4692-A313-3226CF21BF19}" destId="{E1216A5D-2E1B-4A4C-86BD-256D578F112E}" srcOrd="0" destOrd="0" parTransId="{247348F1-D3A2-4093-957E-B66F099734ED}" sibTransId="{D7D3A484-208F-46E5-89DF-913CF8D135CC}"/>
    <dgm:cxn modelId="{4DC5DE82-5BB6-41CF-AF65-0B986334E8F2}" srcId="{11349724-46FD-4A41-B4E0-4B9A8B54D435}" destId="{0E519BDB-3B1D-407A-8CC4-06295D56799A}" srcOrd="1" destOrd="0" parTransId="{45212C87-D01F-4B1F-A7D7-5DE215B01902}" sibTransId="{2CABE5F4-F9ED-48A6-AFB9-8F6EB3EBBF49}"/>
    <dgm:cxn modelId="{E0CB0235-47E5-43FD-9CA0-B330B80E4D4C}" type="presOf" srcId="{22620B5D-65A2-4E9A-A615-25779B80B914}" destId="{FF2B12EA-96FB-4FCE-9F47-ADFF6250ECCE}" srcOrd="0" destOrd="1" presId="urn:microsoft.com/office/officeart/2005/8/layout/vList6"/>
    <dgm:cxn modelId="{A014F2AB-CC0B-469B-8CA3-E9137C3B4E69}" type="presOf" srcId="{D8D02BB4-9AB1-4D43-BA31-CD0ED12B2FEC}" destId="{CAD907E0-7A3E-4605-B8B7-7BEDB5832ECE}" srcOrd="0" destOrd="0" presId="urn:microsoft.com/office/officeart/2005/8/layout/vList6"/>
    <dgm:cxn modelId="{5EF2F670-D9A7-44CE-BC00-447E9CF2A2B8}" srcId="{0E519BDB-3B1D-407A-8CC4-06295D56799A}" destId="{D8D02BB4-9AB1-4D43-BA31-CD0ED12B2FEC}" srcOrd="0" destOrd="0" parTransId="{EEA36BC9-159E-492E-B91F-D9E627035FB0}" sibTransId="{2C3DC688-8EA0-4D91-B998-EB8E4A1EEAD8}"/>
    <dgm:cxn modelId="{961DE4D2-0B30-4E35-A6E2-73BCB3E65467}" type="presOf" srcId="{0E519BDB-3B1D-407A-8CC4-06295D56799A}" destId="{C453F474-5F5F-4763-A646-DCBC6CC17674}" srcOrd="0" destOrd="0" presId="urn:microsoft.com/office/officeart/2005/8/layout/vList6"/>
    <dgm:cxn modelId="{97693898-60FB-428C-99AE-83006EB43909}" srcId="{11349724-46FD-4A41-B4E0-4B9A8B54D435}" destId="{DF6E1C4D-7579-4B3D-A86F-1D0F47117133}" srcOrd="3" destOrd="0" parTransId="{1BCAB9C0-ED17-4AF2-A0F2-7CCC80FB8407}" sibTransId="{C157BD13-0BF3-4AFA-86B4-2EFA9A612425}"/>
    <dgm:cxn modelId="{23356B9E-FE3C-413C-8B12-9307C3C1073F}" srcId="{DF6E1C4D-7579-4B3D-A86F-1D0F47117133}" destId="{22620B5D-65A2-4E9A-A615-25779B80B914}" srcOrd="1" destOrd="0" parTransId="{331E0A05-DBDF-41FA-A0E6-885ED1997A8B}" sibTransId="{4C8532D4-4A40-4D98-9B4E-814CE5F3B252}"/>
    <dgm:cxn modelId="{7745772F-2E49-4B4C-AB4D-270980FDA0D4}" srcId="{EAD3F033-4919-4912-B55B-A1B221397BEF}" destId="{3BD2FF81-C6EA-4B7F-A7E5-40DFA871A8A9}" srcOrd="0" destOrd="0" parTransId="{8A06C1AA-1FC3-439D-84D3-0EDEBCE71D89}" sibTransId="{4D6846F8-88CB-4A61-A457-B7BE446D17ED}"/>
    <dgm:cxn modelId="{2184CF47-BEB9-4199-9149-43BBDA3DBCC7}" type="presOf" srcId="{1C610D4E-047F-4692-A313-3226CF21BF19}" destId="{88B035D4-6AA1-4D05-8674-1BE21CB241B5}" srcOrd="0" destOrd="0" presId="urn:microsoft.com/office/officeart/2005/8/layout/vList6"/>
    <dgm:cxn modelId="{DD27D841-952E-48A4-96F0-5AB2BC60652A}" type="presOf" srcId="{3BD2FF81-C6EA-4B7F-A7E5-40DFA871A8A9}" destId="{54E65379-F284-46EE-8CCC-A54414420C3C}" srcOrd="0" destOrd="0" presId="urn:microsoft.com/office/officeart/2005/8/layout/vList6"/>
    <dgm:cxn modelId="{0424E949-994D-475D-AC9C-0E68A1B4DDDE}" type="presOf" srcId="{DEADEE9C-FB19-4D4F-9F68-C519775BF430}" destId="{CAD907E0-7A3E-4605-B8B7-7BEDB5832ECE}" srcOrd="0" destOrd="1" presId="urn:microsoft.com/office/officeart/2005/8/layout/vList6"/>
    <dgm:cxn modelId="{73A986BF-330C-43F1-9CFF-56087308CBE3}" srcId="{11349724-46FD-4A41-B4E0-4B9A8B54D435}" destId="{EAD3F033-4919-4912-B55B-A1B221397BEF}" srcOrd="2" destOrd="0" parTransId="{EFE1E19A-EC5B-458A-93DA-30BBF633640E}" sibTransId="{F6583557-A038-4BE5-910F-9E2A3281445E}"/>
    <dgm:cxn modelId="{72C017C6-DCA9-4B7C-8B55-A670D72F478A}" srcId="{0E519BDB-3B1D-407A-8CC4-06295D56799A}" destId="{F891B0B0-C7FD-44FA-B746-DB946C9F372F}" srcOrd="2" destOrd="0" parTransId="{96FC422F-5683-4B7B-9D13-8AF1DA31BCB2}" sibTransId="{9CBB7587-F44F-43E8-B156-60228EE2D116}"/>
    <dgm:cxn modelId="{C52E0859-4EBE-4379-9A41-76F1E7082A7E}" type="presOf" srcId="{F891B0B0-C7FD-44FA-B746-DB946C9F372F}" destId="{CAD907E0-7A3E-4605-B8B7-7BEDB5832ECE}" srcOrd="0" destOrd="2" presId="urn:microsoft.com/office/officeart/2005/8/layout/vList6"/>
    <dgm:cxn modelId="{A68AE4B6-A079-4BFC-90BF-C8955908C23F}" type="presParOf" srcId="{A75B6AF9-718D-43A0-B628-4D0CEF309D59}" destId="{AF567168-A4C1-47B7-ABE4-49B9BC264AD9}" srcOrd="0" destOrd="0" presId="urn:microsoft.com/office/officeart/2005/8/layout/vList6"/>
    <dgm:cxn modelId="{7835333A-358B-4B58-BCC9-E013DDC7E493}" type="presParOf" srcId="{AF567168-A4C1-47B7-ABE4-49B9BC264AD9}" destId="{88B035D4-6AA1-4D05-8674-1BE21CB241B5}" srcOrd="0" destOrd="0" presId="urn:microsoft.com/office/officeart/2005/8/layout/vList6"/>
    <dgm:cxn modelId="{DBF18F9D-376B-41BF-B4AB-8D62F1DBEBA6}" type="presParOf" srcId="{AF567168-A4C1-47B7-ABE4-49B9BC264AD9}" destId="{B2D7BA8F-A2A8-4720-8848-354F3D7E73A7}" srcOrd="1" destOrd="0" presId="urn:microsoft.com/office/officeart/2005/8/layout/vList6"/>
    <dgm:cxn modelId="{989B53B9-16A0-4C4C-A154-E286E1ACE054}" type="presParOf" srcId="{A75B6AF9-718D-43A0-B628-4D0CEF309D59}" destId="{209946B1-5C3E-4728-A504-B872925736DD}" srcOrd="1" destOrd="0" presId="urn:microsoft.com/office/officeart/2005/8/layout/vList6"/>
    <dgm:cxn modelId="{3DB5CC35-D8DE-45B8-B542-BA88A6A1F357}" type="presParOf" srcId="{A75B6AF9-718D-43A0-B628-4D0CEF309D59}" destId="{0BEBD914-1C87-4F09-BF13-CC9E1D80579C}" srcOrd="2" destOrd="0" presId="urn:microsoft.com/office/officeart/2005/8/layout/vList6"/>
    <dgm:cxn modelId="{AFFC5C10-8F1B-444F-9756-AD704009B4E4}" type="presParOf" srcId="{0BEBD914-1C87-4F09-BF13-CC9E1D80579C}" destId="{C453F474-5F5F-4763-A646-DCBC6CC17674}" srcOrd="0" destOrd="0" presId="urn:microsoft.com/office/officeart/2005/8/layout/vList6"/>
    <dgm:cxn modelId="{FD8315D4-0ADC-4379-BB91-7A722D153323}" type="presParOf" srcId="{0BEBD914-1C87-4F09-BF13-CC9E1D80579C}" destId="{CAD907E0-7A3E-4605-B8B7-7BEDB5832ECE}" srcOrd="1" destOrd="0" presId="urn:microsoft.com/office/officeart/2005/8/layout/vList6"/>
    <dgm:cxn modelId="{CD845192-69F3-4FD2-BFAE-0283FC0989AC}" type="presParOf" srcId="{A75B6AF9-718D-43A0-B628-4D0CEF309D59}" destId="{A9020FD3-8A73-4507-851F-8B458B23EDDC}" srcOrd="3" destOrd="0" presId="urn:microsoft.com/office/officeart/2005/8/layout/vList6"/>
    <dgm:cxn modelId="{4AAF9AFB-088F-4337-A048-2BE9AE987656}" type="presParOf" srcId="{A75B6AF9-718D-43A0-B628-4D0CEF309D59}" destId="{7A9A234F-3E9B-4B13-9EB4-7565550F1E26}" srcOrd="4" destOrd="0" presId="urn:microsoft.com/office/officeart/2005/8/layout/vList6"/>
    <dgm:cxn modelId="{32B4A39E-207F-4080-98A8-EAED450122E0}" type="presParOf" srcId="{7A9A234F-3E9B-4B13-9EB4-7565550F1E26}" destId="{58E9A840-258C-4422-A42A-5A8E28886A52}" srcOrd="0" destOrd="0" presId="urn:microsoft.com/office/officeart/2005/8/layout/vList6"/>
    <dgm:cxn modelId="{3C3B908D-AEA0-49CF-BF04-566DADF2996C}" type="presParOf" srcId="{7A9A234F-3E9B-4B13-9EB4-7565550F1E26}" destId="{54E65379-F284-46EE-8CCC-A54414420C3C}" srcOrd="1" destOrd="0" presId="urn:microsoft.com/office/officeart/2005/8/layout/vList6"/>
    <dgm:cxn modelId="{246C4420-FFC9-408B-8633-4FDFB14043E9}" type="presParOf" srcId="{A75B6AF9-718D-43A0-B628-4D0CEF309D59}" destId="{8B20F01E-262E-4A73-B088-8A851B5D3648}" srcOrd="5" destOrd="0" presId="urn:microsoft.com/office/officeart/2005/8/layout/vList6"/>
    <dgm:cxn modelId="{B08ABE84-FE93-48B1-B5EC-DD472D58D2B5}" type="presParOf" srcId="{A75B6AF9-718D-43A0-B628-4D0CEF309D59}" destId="{B04EAF9E-5675-4A68-8B99-F321ABFD8F90}" srcOrd="6" destOrd="0" presId="urn:microsoft.com/office/officeart/2005/8/layout/vList6"/>
    <dgm:cxn modelId="{D1054385-94C3-4962-B40F-974392B9026F}" type="presParOf" srcId="{B04EAF9E-5675-4A68-8B99-F321ABFD8F90}" destId="{16FCC6AC-E6B9-432B-8B48-0054DD7F91FB}" srcOrd="0" destOrd="0" presId="urn:microsoft.com/office/officeart/2005/8/layout/vList6"/>
    <dgm:cxn modelId="{0F15415F-94B8-49EE-98D7-AA2A0193EAC8}" type="presParOf" srcId="{B04EAF9E-5675-4A68-8B99-F321ABFD8F90}" destId="{FF2B12EA-96FB-4FCE-9F47-ADFF6250ECC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C4137E-E006-4C44-9532-28BD99593C5D}"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fr-FR"/>
        </a:p>
      </dgm:t>
    </dgm:pt>
    <dgm:pt modelId="{288C9505-BA98-48D9-B644-99F48CF63D73}">
      <dgm:prSet phldrT="[Texte]"/>
      <dgm:spPr/>
      <dgm:t>
        <a:bodyPr/>
        <a:lstStyle/>
        <a:p>
          <a:r>
            <a:rPr lang="fr-FR" dirty="0" smtClean="0"/>
            <a:t>Mission du CAC</a:t>
          </a:r>
          <a:endParaRPr lang="fr-FR" dirty="0"/>
        </a:p>
      </dgm:t>
    </dgm:pt>
    <dgm:pt modelId="{19ED7769-30FA-4286-9E72-1BE6ACD1A0DE}" type="parTrans" cxnId="{5E42A1FF-2908-4D4D-ABCC-A454084BB656}">
      <dgm:prSet/>
      <dgm:spPr/>
      <dgm:t>
        <a:bodyPr/>
        <a:lstStyle/>
        <a:p>
          <a:endParaRPr lang="fr-FR"/>
        </a:p>
      </dgm:t>
    </dgm:pt>
    <dgm:pt modelId="{4DDC7C9D-F5C3-4705-B199-CF9479AF460C}" type="sibTrans" cxnId="{5E42A1FF-2908-4D4D-ABCC-A454084BB656}">
      <dgm:prSet/>
      <dgm:spPr/>
      <dgm:t>
        <a:bodyPr/>
        <a:lstStyle/>
        <a:p>
          <a:endParaRPr lang="fr-FR"/>
        </a:p>
      </dgm:t>
    </dgm:pt>
    <dgm:pt modelId="{77434259-AEF7-4D15-AFA1-C1A98CC6C923}">
      <dgm:prSet phldrT="[Texte]"/>
      <dgm:spPr/>
      <dgm:t>
        <a:bodyPr/>
        <a:lstStyle/>
        <a:p>
          <a:r>
            <a:rPr lang="fr-FR" dirty="0" smtClean="0"/>
            <a:t>Vérifications rapport de gestion</a:t>
          </a:r>
          <a:endParaRPr lang="fr-FR" dirty="0"/>
        </a:p>
      </dgm:t>
    </dgm:pt>
    <dgm:pt modelId="{7244EADE-9D4C-4BBE-9CD5-2634ECABEE95}" type="parTrans" cxnId="{EEF1C4A2-A191-43F3-9DBE-DEFB13685772}">
      <dgm:prSet/>
      <dgm:spPr/>
      <dgm:t>
        <a:bodyPr/>
        <a:lstStyle/>
        <a:p>
          <a:endParaRPr lang="fr-FR"/>
        </a:p>
      </dgm:t>
    </dgm:pt>
    <dgm:pt modelId="{201B5678-9288-44CA-91CF-A4DC7B603F2E}" type="sibTrans" cxnId="{EEF1C4A2-A191-43F3-9DBE-DEFB13685772}">
      <dgm:prSet/>
      <dgm:spPr/>
      <dgm:t>
        <a:bodyPr/>
        <a:lstStyle/>
        <a:p>
          <a:endParaRPr lang="fr-FR"/>
        </a:p>
      </dgm:t>
    </dgm:pt>
    <dgm:pt modelId="{4F863635-46C3-400B-AFA4-679FEAF78B09}">
      <dgm:prSet phldrT="[Texte]"/>
      <dgm:spPr/>
      <dgm:t>
        <a:bodyPr/>
        <a:lstStyle/>
        <a:p>
          <a:r>
            <a:rPr lang="fr-FR" dirty="0" smtClean="0"/>
            <a:t>Certification des comptes</a:t>
          </a:r>
          <a:endParaRPr lang="fr-FR" dirty="0"/>
        </a:p>
      </dgm:t>
    </dgm:pt>
    <dgm:pt modelId="{22428667-6F54-4E9F-85A7-8879F41687C6}" type="parTrans" cxnId="{074315A3-2ADC-43F6-9795-78EDE907E78F}">
      <dgm:prSet/>
      <dgm:spPr/>
      <dgm:t>
        <a:bodyPr/>
        <a:lstStyle/>
        <a:p>
          <a:endParaRPr lang="fr-FR"/>
        </a:p>
      </dgm:t>
    </dgm:pt>
    <dgm:pt modelId="{AB52C4C7-1753-4E7D-9884-EC0A049E1B4C}" type="sibTrans" cxnId="{074315A3-2ADC-43F6-9795-78EDE907E78F}">
      <dgm:prSet/>
      <dgm:spPr/>
      <dgm:t>
        <a:bodyPr/>
        <a:lstStyle/>
        <a:p>
          <a:endParaRPr lang="fr-FR"/>
        </a:p>
      </dgm:t>
    </dgm:pt>
    <dgm:pt modelId="{E577EA31-661F-4540-9FA0-1AFD04F3D8AC}">
      <dgm:prSet phldrT="[Texte]"/>
      <dgm:spPr/>
      <dgm:t>
        <a:bodyPr/>
        <a:lstStyle/>
        <a:p>
          <a:r>
            <a:rPr lang="fr-FR" dirty="0" smtClean="0"/>
            <a:t>Révélations</a:t>
          </a:r>
          <a:endParaRPr lang="fr-FR" dirty="0"/>
        </a:p>
      </dgm:t>
    </dgm:pt>
    <dgm:pt modelId="{AA2646E5-6200-4E4A-B4ED-A4823638972C}" type="parTrans" cxnId="{41ADEB59-1A29-428A-A722-9D950B03DAAF}">
      <dgm:prSet/>
      <dgm:spPr/>
      <dgm:t>
        <a:bodyPr/>
        <a:lstStyle/>
        <a:p>
          <a:endParaRPr lang="fr-FR"/>
        </a:p>
      </dgm:t>
    </dgm:pt>
    <dgm:pt modelId="{F2EAFD35-1EB1-4A10-A6BE-DBFF3F600201}" type="sibTrans" cxnId="{41ADEB59-1A29-428A-A722-9D950B03DAAF}">
      <dgm:prSet/>
      <dgm:spPr/>
      <dgm:t>
        <a:bodyPr/>
        <a:lstStyle/>
        <a:p>
          <a:endParaRPr lang="fr-FR"/>
        </a:p>
      </dgm:t>
    </dgm:pt>
    <dgm:pt modelId="{B0BDB084-CB00-4A62-9D8B-DD2FB9B5C703}">
      <dgm:prSet phldrT="[Texte]"/>
      <dgm:spPr/>
      <dgm:t>
        <a:bodyPr/>
        <a:lstStyle/>
        <a:p>
          <a:r>
            <a:rPr lang="fr-FR" dirty="0" smtClean="0"/>
            <a:t>DDL</a:t>
          </a:r>
          <a:endParaRPr lang="fr-FR" dirty="0"/>
        </a:p>
      </dgm:t>
    </dgm:pt>
    <dgm:pt modelId="{CA3BEE5E-E95C-4C10-9091-61EC2906BCDA}" type="parTrans" cxnId="{CCB1F201-DE93-4F73-AFC9-D4FB6757AECF}">
      <dgm:prSet/>
      <dgm:spPr/>
      <dgm:t>
        <a:bodyPr/>
        <a:lstStyle/>
        <a:p>
          <a:endParaRPr lang="fr-FR"/>
        </a:p>
      </dgm:t>
    </dgm:pt>
    <dgm:pt modelId="{B9C7E377-B5D6-4821-B4C5-E27318793C8B}" type="sibTrans" cxnId="{CCB1F201-DE93-4F73-AFC9-D4FB6757AECF}">
      <dgm:prSet/>
      <dgm:spPr/>
      <dgm:t>
        <a:bodyPr/>
        <a:lstStyle/>
        <a:p>
          <a:endParaRPr lang="fr-FR"/>
        </a:p>
      </dgm:t>
    </dgm:pt>
    <dgm:pt modelId="{4CDB2DDB-8031-4E44-923B-DDFCB6619DA9}">
      <dgm:prSet phldrT="[Texte]"/>
      <dgm:spPr/>
      <dgm:t>
        <a:bodyPr/>
        <a:lstStyle/>
        <a:p>
          <a:r>
            <a:rPr lang="fr-FR" dirty="0" smtClean="0">
              <a:solidFill>
                <a:schemeClr val="bg1"/>
              </a:solidFill>
            </a:rPr>
            <a:t>Blanchiment</a:t>
          </a:r>
          <a:endParaRPr lang="fr-FR" dirty="0">
            <a:solidFill>
              <a:schemeClr val="bg1"/>
            </a:solidFill>
          </a:endParaRPr>
        </a:p>
      </dgm:t>
    </dgm:pt>
    <dgm:pt modelId="{B07F2290-6357-4406-A017-702245861DB9}" type="parTrans" cxnId="{70A79EF3-54D2-4701-9C36-76CFBAE6EFC2}">
      <dgm:prSet/>
      <dgm:spPr/>
      <dgm:t>
        <a:bodyPr/>
        <a:lstStyle/>
        <a:p>
          <a:endParaRPr lang="fr-FR"/>
        </a:p>
      </dgm:t>
    </dgm:pt>
    <dgm:pt modelId="{48E8307C-642F-409A-ADF1-C0B75BDCF545}" type="sibTrans" cxnId="{70A79EF3-54D2-4701-9C36-76CFBAE6EFC2}">
      <dgm:prSet/>
      <dgm:spPr/>
      <dgm:t>
        <a:bodyPr/>
        <a:lstStyle/>
        <a:p>
          <a:endParaRPr lang="fr-FR"/>
        </a:p>
      </dgm:t>
    </dgm:pt>
    <dgm:pt modelId="{6EF785D8-2221-4678-881D-BE1EE8F73608}" type="pres">
      <dgm:prSet presAssocID="{15C4137E-E006-4C44-9532-28BD99593C5D}" presName="Name0" presStyleCnt="0">
        <dgm:presLayoutVars>
          <dgm:chMax val="1"/>
          <dgm:dir/>
          <dgm:animLvl val="ctr"/>
          <dgm:resizeHandles val="exact"/>
        </dgm:presLayoutVars>
      </dgm:prSet>
      <dgm:spPr/>
      <dgm:t>
        <a:bodyPr/>
        <a:lstStyle/>
        <a:p>
          <a:endParaRPr lang="fr-FR"/>
        </a:p>
      </dgm:t>
    </dgm:pt>
    <dgm:pt modelId="{2F9D334D-082C-4177-A1F7-E336F89164BE}" type="pres">
      <dgm:prSet presAssocID="{288C9505-BA98-48D9-B644-99F48CF63D73}" presName="centerShape" presStyleLbl="node0" presStyleIdx="0" presStyleCnt="1"/>
      <dgm:spPr/>
      <dgm:t>
        <a:bodyPr/>
        <a:lstStyle/>
        <a:p>
          <a:endParaRPr lang="fr-FR"/>
        </a:p>
      </dgm:t>
    </dgm:pt>
    <dgm:pt modelId="{46546EA4-1EC7-4FB8-AD24-B545E103F73E}" type="pres">
      <dgm:prSet presAssocID="{7244EADE-9D4C-4BBE-9CD5-2634ECABEE95}" presName="parTrans" presStyleLbl="sibTrans2D1" presStyleIdx="0" presStyleCnt="5"/>
      <dgm:spPr/>
      <dgm:t>
        <a:bodyPr/>
        <a:lstStyle/>
        <a:p>
          <a:endParaRPr lang="fr-FR"/>
        </a:p>
      </dgm:t>
    </dgm:pt>
    <dgm:pt modelId="{224092C1-7F2E-4AC9-900C-793D5AEB6314}" type="pres">
      <dgm:prSet presAssocID="{7244EADE-9D4C-4BBE-9CD5-2634ECABEE95}" presName="connectorText" presStyleLbl="sibTrans2D1" presStyleIdx="0" presStyleCnt="5"/>
      <dgm:spPr/>
      <dgm:t>
        <a:bodyPr/>
        <a:lstStyle/>
        <a:p>
          <a:endParaRPr lang="fr-FR"/>
        </a:p>
      </dgm:t>
    </dgm:pt>
    <dgm:pt modelId="{8E931F5F-5DA8-412B-901B-DF9FC44EF88D}" type="pres">
      <dgm:prSet presAssocID="{77434259-AEF7-4D15-AFA1-C1A98CC6C923}" presName="node" presStyleLbl="node1" presStyleIdx="0" presStyleCnt="5">
        <dgm:presLayoutVars>
          <dgm:bulletEnabled val="1"/>
        </dgm:presLayoutVars>
      </dgm:prSet>
      <dgm:spPr/>
      <dgm:t>
        <a:bodyPr/>
        <a:lstStyle/>
        <a:p>
          <a:endParaRPr lang="fr-FR"/>
        </a:p>
      </dgm:t>
    </dgm:pt>
    <dgm:pt modelId="{5AB40D5A-FF8F-4E17-8556-C25D1C893E14}" type="pres">
      <dgm:prSet presAssocID="{22428667-6F54-4E9F-85A7-8879F41687C6}" presName="parTrans" presStyleLbl="sibTrans2D1" presStyleIdx="1" presStyleCnt="5"/>
      <dgm:spPr/>
      <dgm:t>
        <a:bodyPr/>
        <a:lstStyle/>
        <a:p>
          <a:endParaRPr lang="fr-FR"/>
        </a:p>
      </dgm:t>
    </dgm:pt>
    <dgm:pt modelId="{A0DDCC03-0942-4D8C-AB55-EBD76269FE88}" type="pres">
      <dgm:prSet presAssocID="{22428667-6F54-4E9F-85A7-8879F41687C6}" presName="connectorText" presStyleLbl="sibTrans2D1" presStyleIdx="1" presStyleCnt="5"/>
      <dgm:spPr/>
      <dgm:t>
        <a:bodyPr/>
        <a:lstStyle/>
        <a:p>
          <a:endParaRPr lang="fr-FR"/>
        </a:p>
      </dgm:t>
    </dgm:pt>
    <dgm:pt modelId="{C12ED31C-5EE5-470F-A265-969F488AEE0B}" type="pres">
      <dgm:prSet presAssocID="{4F863635-46C3-400B-AFA4-679FEAF78B09}" presName="node" presStyleLbl="node1" presStyleIdx="1" presStyleCnt="5">
        <dgm:presLayoutVars>
          <dgm:bulletEnabled val="1"/>
        </dgm:presLayoutVars>
      </dgm:prSet>
      <dgm:spPr/>
      <dgm:t>
        <a:bodyPr/>
        <a:lstStyle/>
        <a:p>
          <a:endParaRPr lang="fr-FR"/>
        </a:p>
      </dgm:t>
    </dgm:pt>
    <dgm:pt modelId="{9100B267-E23B-404F-93F3-E435FC8D8740}" type="pres">
      <dgm:prSet presAssocID="{AA2646E5-6200-4E4A-B4ED-A4823638972C}" presName="parTrans" presStyleLbl="sibTrans2D1" presStyleIdx="2" presStyleCnt="5"/>
      <dgm:spPr/>
      <dgm:t>
        <a:bodyPr/>
        <a:lstStyle/>
        <a:p>
          <a:endParaRPr lang="fr-FR"/>
        </a:p>
      </dgm:t>
    </dgm:pt>
    <dgm:pt modelId="{D502DFFF-0678-4840-A841-5BD744D6B4C4}" type="pres">
      <dgm:prSet presAssocID="{AA2646E5-6200-4E4A-B4ED-A4823638972C}" presName="connectorText" presStyleLbl="sibTrans2D1" presStyleIdx="2" presStyleCnt="5"/>
      <dgm:spPr/>
      <dgm:t>
        <a:bodyPr/>
        <a:lstStyle/>
        <a:p>
          <a:endParaRPr lang="fr-FR"/>
        </a:p>
      </dgm:t>
    </dgm:pt>
    <dgm:pt modelId="{B34CFBBF-CDFA-42FB-B3F5-715ED108CD41}" type="pres">
      <dgm:prSet presAssocID="{E577EA31-661F-4540-9FA0-1AFD04F3D8AC}" presName="node" presStyleLbl="node1" presStyleIdx="2" presStyleCnt="5">
        <dgm:presLayoutVars>
          <dgm:bulletEnabled val="1"/>
        </dgm:presLayoutVars>
      </dgm:prSet>
      <dgm:spPr/>
      <dgm:t>
        <a:bodyPr/>
        <a:lstStyle/>
        <a:p>
          <a:endParaRPr lang="fr-FR"/>
        </a:p>
      </dgm:t>
    </dgm:pt>
    <dgm:pt modelId="{E9AF0B7E-CA6F-4862-8D47-477B3E116F3C}" type="pres">
      <dgm:prSet presAssocID="{CA3BEE5E-E95C-4C10-9091-61EC2906BCDA}" presName="parTrans" presStyleLbl="sibTrans2D1" presStyleIdx="3" presStyleCnt="5"/>
      <dgm:spPr/>
      <dgm:t>
        <a:bodyPr/>
        <a:lstStyle/>
        <a:p>
          <a:endParaRPr lang="fr-FR"/>
        </a:p>
      </dgm:t>
    </dgm:pt>
    <dgm:pt modelId="{A202F80E-55C6-4AD9-9F38-AA50BA7909DC}" type="pres">
      <dgm:prSet presAssocID="{CA3BEE5E-E95C-4C10-9091-61EC2906BCDA}" presName="connectorText" presStyleLbl="sibTrans2D1" presStyleIdx="3" presStyleCnt="5"/>
      <dgm:spPr/>
      <dgm:t>
        <a:bodyPr/>
        <a:lstStyle/>
        <a:p>
          <a:endParaRPr lang="fr-FR"/>
        </a:p>
      </dgm:t>
    </dgm:pt>
    <dgm:pt modelId="{D7A7088B-3D61-4DD0-A002-E4654E98D18E}" type="pres">
      <dgm:prSet presAssocID="{B0BDB084-CB00-4A62-9D8B-DD2FB9B5C703}" presName="node" presStyleLbl="node1" presStyleIdx="3" presStyleCnt="5">
        <dgm:presLayoutVars>
          <dgm:bulletEnabled val="1"/>
        </dgm:presLayoutVars>
      </dgm:prSet>
      <dgm:spPr/>
      <dgm:t>
        <a:bodyPr/>
        <a:lstStyle/>
        <a:p>
          <a:endParaRPr lang="fr-FR"/>
        </a:p>
      </dgm:t>
    </dgm:pt>
    <dgm:pt modelId="{3B9A0E2C-CEA1-4862-871F-78A3C552E363}" type="pres">
      <dgm:prSet presAssocID="{B07F2290-6357-4406-A017-702245861DB9}" presName="parTrans" presStyleLbl="sibTrans2D1" presStyleIdx="4" presStyleCnt="5"/>
      <dgm:spPr/>
      <dgm:t>
        <a:bodyPr/>
        <a:lstStyle/>
        <a:p>
          <a:endParaRPr lang="fr-FR"/>
        </a:p>
      </dgm:t>
    </dgm:pt>
    <dgm:pt modelId="{6E5BB8BB-0CCE-4296-AA1F-07D2AE09A142}" type="pres">
      <dgm:prSet presAssocID="{B07F2290-6357-4406-A017-702245861DB9}" presName="connectorText" presStyleLbl="sibTrans2D1" presStyleIdx="4" presStyleCnt="5"/>
      <dgm:spPr/>
      <dgm:t>
        <a:bodyPr/>
        <a:lstStyle/>
        <a:p>
          <a:endParaRPr lang="fr-FR"/>
        </a:p>
      </dgm:t>
    </dgm:pt>
    <dgm:pt modelId="{2E9A4CA2-0E7C-4CC8-AF89-1A4384E197EF}" type="pres">
      <dgm:prSet presAssocID="{4CDB2DDB-8031-4E44-923B-DDFCB6619DA9}" presName="node" presStyleLbl="node1" presStyleIdx="4" presStyleCnt="5">
        <dgm:presLayoutVars>
          <dgm:bulletEnabled val="1"/>
        </dgm:presLayoutVars>
      </dgm:prSet>
      <dgm:spPr/>
      <dgm:t>
        <a:bodyPr/>
        <a:lstStyle/>
        <a:p>
          <a:endParaRPr lang="fr-FR"/>
        </a:p>
      </dgm:t>
    </dgm:pt>
  </dgm:ptLst>
  <dgm:cxnLst>
    <dgm:cxn modelId="{F490514C-37DB-4E27-BDDA-7409C584D7A3}" type="presOf" srcId="{B07F2290-6357-4406-A017-702245861DB9}" destId="{6E5BB8BB-0CCE-4296-AA1F-07D2AE09A142}" srcOrd="1" destOrd="0" presId="urn:microsoft.com/office/officeart/2005/8/layout/radial5"/>
    <dgm:cxn modelId="{9E9050A0-6617-4743-A929-F07C10500669}" type="presOf" srcId="{AA2646E5-6200-4E4A-B4ED-A4823638972C}" destId="{9100B267-E23B-404F-93F3-E435FC8D8740}" srcOrd="0" destOrd="0" presId="urn:microsoft.com/office/officeart/2005/8/layout/radial5"/>
    <dgm:cxn modelId="{70A79EF3-54D2-4701-9C36-76CFBAE6EFC2}" srcId="{288C9505-BA98-48D9-B644-99F48CF63D73}" destId="{4CDB2DDB-8031-4E44-923B-DDFCB6619DA9}" srcOrd="4" destOrd="0" parTransId="{B07F2290-6357-4406-A017-702245861DB9}" sibTransId="{48E8307C-642F-409A-ADF1-C0B75BDCF545}"/>
    <dgm:cxn modelId="{48CAB126-A363-45E8-9E84-A365430D0645}" type="presOf" srcId="{77434259-AEF7-4D15-AFA1-C1A98CC6C923}" destId="{8E931F5F-5DA8-412B-901B-DF9FC44EF88D}" srcOrd="0" destOrd="0" presId="urn:microsoft.com/office/officeart/2005/8/layout/radial5"/>
    <dgm:cxn modelId="{5E42A1FF-2908-4D4D-ABCC-A454084BB656}" srcId="{15C4137E-E006-4C44-9532-28BD99593C5D}" destId="{288C9505-BA98-48D9-B644-99F48CF63D73}" srcOrd="0" destOrd="0" parTransId="{19ED7769-30FA-4286-9E72-1BE6ACD1A0DE}" sibTransId="{4DDC7C9D-F5C3-4705-B199-CF9479AF460C}"/>
    <dgm:cxn modelId="{41ADEB59-1A29-428A-A722-9D950B03DAAF}" srcId="{288C9505-BA98-48D9-B644-99F48CF63D73}" destId="{E577EA31-661F-4540-9FA0-1AFD04F3D8AC}" srcOrd="2" destOrd="0" parTransId="{AA2646E5-6200-4E4A-B4ED-A4823638972C}" sibTransId="{F2EAFD35-1EB1-4A10-A6BE-DBFF3F600201}"/>
    <dgm:cxn modelId="{51E092DF-DEB3-4C68-BB66-05CB5C5826A2}" type="presOf" srcId="{4CDB2DDB-8031-4E44-923B-DDFCB6619DA9}" destId="{2E9A4CA2-0E7C-4CC8-AF89-1A4384E197EF}" srcOrd="0" destOrd="0" presId="urn:microsoft.com/office/officeart/2005/8/layout/radial5"/>
    <dgm:cxn modelId="{BB143BD1-BE89-485A-8F27-2371FF96F94D}" type="presOf" srcId="{CA3BEE5E-E95C-4C10-9091-61EC2906BCDA}" destId="{E9AF0B7E-CA6F-4862-8D47-477B3E116F3C}" srcOrd="0" destOrd="0" presId="urn:microsoft.com/office/officeart/2005/8/layout/radial5"/>
    <dgm:cxn modelId="{8B5EDEA0-1906-4F6F-9232-AB5E94925749}" type="presOf" srcId="{E577EA31-661F-4540-9FA0-1AFD04F3D8AC}" destId="{B34CFBBF-CDFA-42FB-B3F5-715ED108CD41}" srcOrd="0" destOrd="0" presId="urn:microsoft.com/office/officeart/2005/8/layout/radial5"/>
    <dgm:cxn modelId="{EAFDD0D5-C755-4124-9F02-390AC7ECCE18}" type="presOf" srcId="{15C4137E-E006-4C44-9532-28BD99593C5D}" destId="{6EF785D8-2221-4678-881D-BE1EE8F73608}" srcOrd="0" destOrd="0" presId="urn:microsoft.com/office/officeart/2005/8/layout/radial5"/>
    <dgm:cxn modelId="{CCB1F201-DE93-4F73-AFC9-D4FB6757AECF}" srcId="{288C9505-BA98-48D9-B644-99F48CF63D73}" destId="{B0BDB084-CB00-4A62-9D8B-DD2FB9B5C703}" srcOrd="3" destOrd="0" parTransId="{CA3BEE5E-E95C-4C10-9091-61EC2906BCDA}" sibTransId="{B9C7E377-B5D6-4821-B4C5-E27318793C8B}"/>
    <dgm:cxn modelId="{735E4485-1509-45E9-842A-E6D8231FDDB1}" type="presOf" srcId="{B07F2290-6357-4406-A017-702245861DB9}" destId="{3B9A0E2C-CEA1-4862-871F-78A3C552E363}" srcOrd="0" destOrd="0" presId="urn:microsoft.com/office/officeart/2005/8/layout/radial5"/>
    <dgm:cxn modelId="{DCE3E19B-FA3D-4308-9FE7-4107F781BC5D}" type="presOf" srcId="{4F863635-46C3-400B-AFA4-679FEAF78B09}" destId="{C12ED31C-5EE5-470F-A265-969F488AEE0B}" srcOrd="0" destOrd="0" presId="urn:microsoft.com/office/officeart/2005/8/layout/radial5"/>
    <dgm:cxn modelId="{05717C6F-3E02-4D0F-999D-DE202E280085}" type="presOf" srcId="{22428667-6F54-4E9F-85A7-8879F41687C6}" destId="{A0DDCC03-0942-4D8C-AB55-EBD76269FE88}" srcOrd="1" destOrd="0" presId="urn:microsoft.com/office/officeart/2005/8/layout/radial5"/>
    <dgm:cxn modelId="{125FD786-0F89-45AF-821F-F95CAA3B4140}" type="presOf" srcId="{AA2646E5-6200-4E4A-B4ED-A4823638972C}" destId="{D502DFFF-0678-4840-A841-5BD744D6B4C4}" srcOrd="1" destOrd="0" presId="urn:microsoft.com/office/officeart/2005/8/layout/radial5"/>
    <dgm:cxn modelId="{CD8B3E4C-0E27-4D69-BB1C-516857A0E8B2}" type="presOf" srcId="{CA3BEE5E-E95C-4C10-9091-61EC2906BCDA}" destId="{A202F80E-55C6-4AD9-9F38-AA50BA7909DC}" srcOrd="1" destOrd="0" presId="urn:microsoft.com/office/officeart/2005/8/layout/radial5"/>
    <dgm:cxn modelId="{F8F18FDA-8486-41C0-BC52-E2ED75CC7761}" type="presOf" srcId="{B0BDB084-CB00-4A62-9D8B-DD2FB9B5C703}" destId="{D7A7088B-3D61-4DD0-A002-E4654E98D18E}" srcOrd="0" destOrd="0" presId="urn:microsoft.com/office/officeart/2005/8/layout/radial5"/>
    <dgm:cxn modelId="{074315A3-2ADC-43F6-9795-78EDE907E78F}" srcId="{288C9505-BA98-48D9-B644-99F48CF63D73}" destId="{4F863635-46C3-400B-AFA4-679FEAF78B09}" srcOrd="1" destOrd="0" parTransId="{22428667-6F54-4E9F-85A7-8879F41687C6}" sibTransId="{AB52C4C7-1753-4E7D-9884-EC0A049E1B4C}"/>
    <dgm:cxn modelId="{B1641AC6-F743-4F1E-8E8E-41B5FF1DCFE2}" type="presOf" srcId="{22428667-6F54-4E9F-85A7-8879F41687C6}" destId="{5AB40D5A-FF8F-4E17-8556-C25D1C893E14}" srcOrd="0" destOrd="0" presId="urn:microsoft.com/office/officeart/2005/8/layout/radial5"/>
    <dgm:cxn modelId="{EEF1C4A2-A191-43F3-9DBE-DEFB13685772}" srcId="{288C9505-BA98-48D9-B644-99F48CF63D73}" destId="{77434259-AEF7-4D15-AFA1-C1A98CC6C923}" srcOrd="0" destOrd="0" parTransId="{7244EADE-9D4C-4BBE-9CD5-2634ECABEE95}" sibTransId="{201B5678-9288-44CA-91CF-A4DC7B603F2E}"/>
    <dgm:cxn modelId="{F108E2C0-C562-478E-97D2-07552E0F6773}" type="presOf" srcId="{7244EADE-9D4C-4BBE-9CD5-2634ECABEE95}" destId="{46546EA4-1EC7-4FB8-AD24-B545E103F73E}" srcOrd="0" destOrd="0" presId="urn:microsoft.com/office/officeart/2005/8/layout/radial5"/>
    <dgm:cxn modelId="{D94EC3DA-B5C3-4C49-A302-C0EE119B54BE}" type="presOf" srcId="{288C9505-BA98-48D9-B644-99F48CF63D73}" destId="{2F9D334D-082C-4177-A1F7-E336F89164BE}" srcOrd="0" destOrd="0" presId="urn:microsoft.com/office/officeart/2005/8/layout/radial5"/>
    <dgm:cxn modelId="{A305FD19-6AE3-4DE5-AA0E-76CB8D18B3D8}" type="presOf" srcId="{7244EADE-9D4C-4BBE-9CD5-2634ECABEE95}" destId="{224092C1-7F2E-4AC9-900C-793D5AEB6314}" srcOrd="1" destOrd="0" presId="urn:microsoft.com/office/officeart/2005/8/layout/radial5"/>
    <dgm:cxn modelId="{D024AF33-29F4-4854-A623-E59BE585951B}" type="presParOf" srcId="{6EF785D8-2221-4678-881D-BE1EE8F73608}" destId="{2F9D334D-082C-4177-A1F7-E336F89164BE}" srcOrd="0" destOrd="0" presId="urn:microsoft.com/office/officeart/2005/8/layout/radial5"/>
    <dgm:cxn modelId="{2351E217-B15E-46B8-88D3-F68BC363ADA4}" type="presParOf" srcId="{6EF785D8-2221-4678-881D-BE1EE8F73608}" destId="{46546EA4-1EC7-4FB8-AD24-B545E103F73E}" srcOrd="1" destOrd="0" presId="urn:microsoft.com/office/officeart/2005/8/layout/radial5"/>
    <dgm:cxn modelId="{3DF815FE-B1C9-4586-B492-88C5B0D94A39}" type="presParOf" srcId="{46546EA4-1EC7-4FB8-AD24-B545E103F73E}" destId="{224092C1-7F2E-4AC9-900C-793D5AEB6314}" srcOrd="0" destOrd="0" presId="urn:microsoft.com/office/officeart/2005/8/layout/radial5"/>
    <dgm:cxn modelId="{3A9BF935-074E-4174-9830-36824207E88D}" type="presParOf" srcId="{6EF785D8-2221-4678-881D-BE1EE8F73608}" destId="{8E931F5F-5DA8-412B-901B-DF9FC44EF88D}" srcOrd="2" destOrd="0" presId="urn:microsoft.com/office/officeart/2005/8/layout/radial5"/>
    <dgm:cxn modelId="{3551C34A-7464-4271-A734-E953B549C92F}" type="presParOf" srcId="{6EF785D8-2221-4678-881D-BE1EE8F73608}" destId="{5AB40D5A-FF8F-4E17-8556-C25D1C893E14}" srcOrd="3" destOrd="0" presId="urn:microsoft.com/office/officeart/2005/8/layout/radial5"/>
    <dgm:cxn modelId="{033A7F82-BBD9-49D8-99A4-6DF5F5917658}" type="presParOf" srcId="{5AB40D5A-FF8F-4E17-8556-C25D1C893E14}" destId="{A0DDCC03-0942-4D8C-AB55-EBD76269FE88}" srcOrd="0" destOrd="0" presId="urn:microsoft.com/office/officeart/2005/8/layout/radial5"/>
    <dgm:cxn modelId="{0606725A-016F-45A3-A2DE-D2F53C9E5104}" type="presParOf" srcId="{6EF785D8-2221-4678-881D-BE1EE8F73608}" destId="{C12ED31C-5EE5-470F-A265-969F488AEE0B}" srcOrd="4" destOrd="0" presId="urn:microsoft.com/office/officeart/2005/8/layout/radial5"/>
    <dgm:cxn modelId="{5A5CF755-E021-4A8A-93E8-CD095375CD2A}" type="presParOf" srcId="{6EF785D8-2221-4678-881D-BE1EE8F73608}" destId="{9100B267-E23B-404F-93F3-E435FC8D8740}" srcOrd="5" destOrd="0" presId="urn:microsoft.com/office/officeart/2005/8/layout/radial5"/>
    <dgm:cxn modelId="{FAD0BE20-F7BF-48C6-A146-83B3EFDE7AE9}" type="presParOf" srcId="{9100B267-E23B-404F-93F3-E435FC8D8740}" destId="{D502DFFF-0678-4840-A841-5BD744D6B4C4}" srcOrd="0" destOrd="0" presId="urn:microsoft.com/office/officeart/2005/8/layout/radial5"/>
    <dgm:cxn modelId="{7AD4D116-9BF5-4318-8107-4724A0EA7C3F}" type="presParOf" srcId="{6EF785D8-2221-4678-881D-BE1EE8F73608}" destId="{B34CFBBF-CDFA-42FB-B3F5-715ED108CD41}" srcOrd="6" destOrd="0" presId="urn:microsoft.com/office/officeart/2005/8/layout/radial5"/>
    <dgm:cxn modelId="{87EBD907-C7CE-4F2A-A81A-822E488DFD04}" type="presParOf" srcId="{6EF785D8-2221-4678-881D-BE1EE8F73608}" destId="{E9AF0B7E-CA6F-4862-8D47-477B3E116F3C}" srcOrd="7" destOrd="0" presId="urn:microsoft.com/office/officeart/2005/8/layout/radial5"/>
    <dgm:cxn modelId="{8305B1D5-5E32-4ADA-8DA8-19A5455CBF5F}" type="presParOf" srcId="{E9AF0B7E-CA6F-4862-8D47-477B3E116F3C}" destId="{A202F80E-55C6-4AD9-9F38-AA50BA7909DC}" srcOrd="0" destOrd="0" presId="urn:microsoft.com/office/officeart/2005/8/layout/radial5"/>
    <dgm:cxn modelId="{5D9812D1-7FAD-47D2-9DF1-393DA146C3C1}" type="presParOf" srcId="{6EF785D8-2221-4678-881D-BE1EE8F73608}" destId="{D7A7088B-3D61-4DD0-A002-E4654E98D18E}" srcOrd="8" destOrd="0" presId="urn:microsoft.com/office/officeart/2005/8/layout/radial5"/>
    <dgm:cxn modelId="{FBA6B354-2A3B-4685-A135-D835C58A0D96}" type="presParOf" srcId="{6EF785D8-2221-4678-881D-BE1EE8F73608}" destId="{3B9A0E2C-CEA1-4862-871F-78A3C552E363}" srcOrd="9" destOrd="0" presId="urn:microsoft.com/office/officeart/2005/8/layout/radial5"/>
    <dgm:cxn modelId="{58C37377-981B-45D3-9E66-31076E487026}" type="presParOf" srcId="{3B9A0E2C-CEA1-4862-871F-78A3C552E363}" destId="{6E5BB8BB-0CCE-4296-AA1F-07D2AE09A142}" srcOrd="0" destOrd="0" presId="urn:microsoft.com/office/officeart/2005/8/layout/radial5"/>
    <dgm:cxn modelId="{10912B97-C7C5-44E9-AAF1-88971120C1A8}" type="presParOf" srcId="{6EF785D8-2221-4678-881D-BE1EE8F73608}" destId="{2E9A4CA2-0E7C-4CC8-AF89-1A4384E197EF}"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59A84-6E50-40A4-8CAC-D7B3B547CDBE}">
      <dsp:nvSpPr>
        <dsp:cNvPr id="0" name=""/>
        <dsp:cNvSpPr/>
      </dsp:nvSpPr>
      <dsp:spPr>
        <a:xfrm>
          <a:off x="2858135" y="343"/>
          <a:ext cx="4287202" cy="1341027"/>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smtClean="0"/>
            <a:t>IFAC</a:t>
          </a:r>
          <a:endParaRPr lang="fr-FR" sz="2400" b="1" kern="1200" dirty="0"/>
        </a:p>
        <a:p>
          <a:pPr marL="228600" lvl="1" indent="-228600" algn="l" defTabSz="1066800">
            <a:lnSpc>
              <a:spcPct val="90000"/>
            </a:lnSpc>
            <a:spcBef>
              <a:spcPct val="0"/>
            </a:spcBef>
            <a:spcAft>
              <a:spcPct val="15000"/>
            </a:spcAft>
            <a:buChar char="••"/>
          </a:pPr>
          <a:r>
            <a:rPr lang="fr-FR" sz="2400" b="1" kern="1200" smtClean="0"/>
            <a:t>Normes ISA</a:t>
          </a:r>
          <a:endParaRPr lang="fr-FR" sz="2400" b="1" kern="1200"/>
        </a:p>
      </dsp:txBody>
      <dsp:txXfrm>
        <a:off x="2858135" y="167971"/>
        <a:ext cx="3784317" cy="1005771"/>
      </dsp:txXfrm>
    </dsp:sp>
    <dsp:sp modelId="{14161E3B-F2BC-4111-BDFA-3530A9A19891}">
      <dsp:nvSpPr>
        <dsp:cNvPr id="0" name=""/>
        <dsp:cNvSpPr/>
      </dsp:nvSpPr>
      <dsp:spPr>
        <a:xfrm>
          <a:off x="0" y="343"/>
          <a:ext cx="2858135" cy="134102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b="1" kern="1200" dirty="0" smtClean="0"/>
            <a:t>A l’international</a:t>
          </a:r>
          <a:endParaRPr lang="fr-FR" sz="2400" b="1" kern="1200" dirty="0"/>
        </a:p>
      </dsp:txBody>
      <dsp:txXfrm>
        <a:off x="65464" y="65807"/>
        <a:ext cx="2727207" cy="1210099"/>
      </dsp:txXfrm>
    </dsp:sp>
    <dsp:sp modelId="{657BA793-0D2F-449C-B489-A5DDB21F886C}">
      <dsp:nvSpPr>
        <dsp:cNvPr id="0" name=""/>
        <dsp:cNvSpPr/>
      </dsp:nvSpPr>
      <dsp:spPr>
        <a:xfrm>
          <a:off x="2858135" y="1475473"/>
          <a:ext cx="4287202" cy="1341027"/>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smtClean="0"/>
            <a:t>H3C/CNCC</a:t>
          </a:r>
          <a:endParaRPr lang="fr-FR" sz="2400" b="1" kern="1200"/>
        </a:p>
        <a:p>
          <a:pPr marL="228600" lvl="1" indent="-228600" algn="l" defTabSz="1066800">
            <a:lnSpc>
              <a:spcPct val="90000"/>
            </a:lnSpc>
            <a:spcBef>
              <a:spcPct val="0"/>
            </a:spcBef>
            <a:spcAft>
              <a:spcPct val="15000"/>
            </a:spcAft>
            <a:buChar char="••"/>
          </a:pPr>
          <a:r>
            <a:rPr lang="fr-FR" sz="2400" b="1" kern="1200" smtClean="0"/>
            <a:t>NEP</a:t>
          </a:r>
          <a:endParaRPr lang="fr-FR" sz="2400" b="1" kern="1200"/>
        </a:p>
      </dsp:txBody>
      <dsp:txXfrm>
        <a:off x="2858135" y="1643101"/>
        <a:ext cx="3784317" cy="1005771"/>
      </dsp:txXfrm>
    </dsp:sp>
    <dsp:sp modelId="{BB4E0479-52AF-4265-9462-309468B4F9DE}">
      <dsp:nvSpPr>
        <dsp:cNvPr id="0" name=""/>
        <dsp:cNvSpPr/>
      </dsp:nvSpPr>
      <dsp:spPr>
        <a:xfrm>
          <a:off x="0" y="1475473"/>
          <a:ext cx="2858135" cy="134102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b="1" kern="1200" smtClean="0"/>
            <a:t>En France</a:t>
          </a:r>
          <a:endParaRPr lang="fr-FR" sz="2400" b="1" kern="1200"/>
        </a:p>
      </dsp:txBody>
      <dsp:txXfrm>
        <a:off x="65464" y="1540937"/>
        <a:ext cx="2727207" cy="1210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7BA8F-A2A8-4720-8848-354F3D7E73A7}">
      <dsp:nvSpPr>
        <dsp:cNvPr id="0" name=""/>
        <dsp:cNvSpPr/>
      </dsp:nvSpPr>
      <dsp:spPr>
        <a:xfrm>
          <a:off x="1832851" y="2278"/>
          <a:ext cx="6166326" cy="1028158"/>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Le Conseil de surveillance</a:t>
          </a:r>
          <a:endParaRPr lang="fr-FR" sz="1400" kern="1200" dirty="0"/>
        </a:p>
      </dsp:txBody>
      <dsp:txXfrm>
        <a:off x="1832851" y="130798"/>
        <a:ext cx="5780767" cy="771118"/>
      </dsp:txXfrm>
    </dsp:sp>
    <dsp:sp modelId="{88B035D4-6AA1-4D05-8674-1BE21CB241B5}">
      <dsp:nvSpPr>
        <dsp:cNvPr id="0" name=""/>
        <dsp:cNvSpPr/>
      </dsp:nvSpPr>
      <dsp:spPr>
        <a:xfrm>
          <a:off x="101214" y="2278"/>
          <a:ext cx="1731636" cy="10281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t>Qui nomme ?</a:t>
          </a:r>
          <a:endParaRPr lang="fr-FR" sz="1600" kern="1200" dirty="0"/>
        </a:p>
      </dsp:txBody>
      <dsp:txXfrm>
        <a:off x="151405" y="52469"/>
        <a:ext cx="1631254" cy="927776"/>
      </dsp:txXfrm>
    </dsp:sp>
    <dsp:sp modelId="{CAD907E0-7A3E-4605-B8B7-7BEDB5832ECE}">
      <dsp:nvSpPr>
        <dsp:cNvPr id="0" name=""/>
        <dsp:cNvSpPr/>
      </dsp:nvSpPr>
      <dsp:spPr>
        <a:xfrm>
          <a:off x="1837180" y="1133252"/>
          <a:ext cx="6154288" cy="1574584"/>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Au cours de l’exercice soumis à certification. Le plus tôt possible dans l’année, si, possible lors du premier conseil de surveillance de l'exercice soumis à certification</a:t>
          </a:r>
          <a:endParaRPr lang="fr-FR" sz="1400" kern="1200" dirty="0"/>
        </a:p>
        <a:p>
          <a:pPr marL="114300" lvl="1" indent="-114300" algn="l" defTabSz="622300">
            <a:lnSpc>
              <a:spcPct val="90000"/>
            </a:lnSpc>
            <a:spcBef>
              <a:spcPct val="0"/>
            </a:spcBef>
            <a:spcAft>
              <a:spcPct val="15000"/>
            </a:spcAft>
            <a:buChar char="••"/>
          </a:pPr>
          <a:r>
            <a:rPr lang="fr-FR" sz="1400" kern="1200" dirty="0" smtClean="0"/>
            <a:t>Le commissaire aux comptes ne peut être nommé pour un début de mandat postérieur à l’année de sa nomination</a:t>
          </a:r>
          <a:endParaRPr lang="fr-FR" sz="1400" kern="1200" dirty="0"/>
        </a:p>
        <a:p>
          <a:pPr marL="114300" lvl="1" indent="-114300" algn="l" defTabSz="622300">
            <a:lnSpc>
              <a:spcPct val="90000"/>
            </a:lnSpc>
            <a:spcBef>
              <a:spcPct val="0"/>
            </a:spcBef>
            <a:spcAft>
              <a:spcPct val="15000"/>
            </a:spcAft>
            <a:buChar char="••"/>
          </a:pPr>
          <a:r>
            <a:rPr lang="fr-FR" sz="1400" kern="1200" dirty="0" smtClean="0"/>
            <a:t>Le choix du CAC fait suite à un appel d’offre. Cette procédure doit être engagée le plus rapidement possible</a:t>
          </a:r>
          <a:endParaRPr lang="fr-FR" sz="1400" kern="1200" dirty="0"/>
        </a:p>
      </dsp:txBody>
      <dsp:txXfrm>
        <a:off x="1837180" y="1330075"/>
        <a:ext cx="5563819" cy="1180938"/>
      </dsp:txXfrm>
    </dsp:sp>
    <dsp:sp modelId="{C453F474-5F5F-4763-A646-DCBC6CC17674}">
      <dsp:nvSpPr>
        <dsp:cNvPr id="0" name=""/>
        <dsp:cNvSpPr/>
      </dsp:nvSpPr>
      <dsp:spPr>
        <a:xfrm>
          <a:off x="108923" y="1262867"/>
          <a:ext cx="1728256" cy="13153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t>Quand nomme-t-on le commissaire aux comptes ?</a:t>
          </a:r>
          <a:endParaRPr lang="fr-FR" sz="1600" kern="1200" dirty="0"/>
        </a:p>
      </dsp:txBody>
      <dsp:txXfrm>
        <a:off x="173133" y="1327077"/>
        <a:ext cx="1599836" cy="1186934"/>
      </dsp:txXfrm>
    </dsp:sp>
    <dsp:sp modelId="{54E65379-F284-46EE-8CCC-A54414420C3C}">
      <dsp:nvSpPr>
        <dsp:cNvPr id="0" name=""/>
        <dsp:cNvSpPr/>
      </dsp:nvSpPr>
      <dsp:spPr>
        <a:xfrm>
          <a:off x="1832851" y="2810653"/>
          <a:ext cx="6166326" cy="1028158"/>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La durée de son mandat est de 6 exercices</a:t>
          </a:r>
          <a:endParaRPr lang="fr-FR" sz="1400" kern="1200" dirty="0"/>
        </a:p>
      </dsp:txBody>
      <dsp:txXfrm>
        <a:off x="1832851" y="2939173"/>
        <a:ext cx="5780767" cy="771118"/>
      </dsp:txXfrm>
    </dsp:sp>
    <dsp:sp modelId="{58E9A840-258C-4422-A42A-5A8E28886A52}">
      <dsp:nvSpPr>
        <dsp:cNvPr id="0" name=""/>
        <dsp:cNvSpPr/>
      </dsp:nvSpPr>
      <dsp:spPr>
        <a:xfrm>
          <a:off x="101214" y="2810653"/>
          <a:ext cx="1731636" cy="102815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t>Quelle est la durée de son mandat ?</a:t>
          </a:r>
          <a:endParaRPr lang="fr-FR" sz="1600" kern="1200" dirty="0"/>
        </a:p>
      </dsp:txBody>
      <dsp:txXfrm>
        <a:off x="151405" y="2860844"/>
        <a:ext cx="1631254" cy="927776"/>
      </dsp:txXfrm>
    </dsp:sp>
    <dsp:sp modelId="{FF2B12EA-96FB-4FCE-9F47-ADFF6250ECCE}">
      <dsp:nvSpPr>
        <dsp:cNvPr id="0" name=""/>
        <dsp:cNvSpPr/>
      </dsp:nvSpPr>
      <dsp:spPr>
        <a:xfrm>
          <a:off x="1832851" y="3941627"/>
          <a:ext cx="6166326" cy="1028158"/>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D’une manière générale un CAC titulaire et un CAC </a:t>
          </a:r>
          <a:r>
            <a:rPr lang="fr-FR" sz="1400" kern="1200" dirty="0" smtClean="0">
              <a:solidFill>
                <a:schemeClr val="tx1"/>
              </a:solidFill>
            </a:rPr>
            <a:t>suppléant (obligatoire)</a:t>
          </a:r>
          <a:endParaRPr lang="fr-FR" sz="1400" kern="1200" dirty="0">
            <a:solidFill>
              <a:schemeClr val="tx1"/>
            </a:solidFill>
          </a:endParaRPr>
        </a:p>
        <a:p>
          <a:pPr marL="114300" lvl="1" indent="-114300" algn="l" defTabSz="622300">
            <a:lnSpc>
              <a:spcPct val="90000"/>
            </a:lnSpc>
            <a:spcBef>
              <a:spcPct val="0"/>
            </a:spcBef>
            <a:spcAft>
              <a:spcPct val="15000"/>
            </a:spcAft>
            <a:buChar char="••"/>
          </a:pPr>
          <a:r>
            <a:rPr lang="fr-FR" sz="1400" kern="1200" dirty="0" smtClean="0"/>
            <a:t>Le Co commissariat ? Toujours possible ; le caractère obligatoire lié aux comptes consolidés et combinés</a:t>
          </a:r>
          <a:endParaRPr lang="fr-FR" sz="1400" kern="1200" dirty="0"/>
        </a:p>
      </dsp:txBody>
      <dsp:txXfrm>
        <a:off x="1832851" y="4070147"/>
        <a:ext cx="5780767" cy="771118"/>
      </dsp:txXfrm>
    </dsp:sp>
    <dsp:sp modelId="{16FCC6AC-E6B9-432B-8B48-0054DD7F91FB}">
      <dsp:nvSpPr>
        <dsp:cNvPr id="0" name=""/>
        <dsp:cNvSpPr/>
      </dsp:nvSpPr>
      <dsp:spPr>
        <a:xfrm>
          <a:off x="101214" y="3941627"/>
          <a:ext cx="1731636" cy="102815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t>Combien de commissaires aux comptes faut-il nommer ?</a:t>
          </a:r>
          <a:endParaRPr lang="fr-FR" sz="1600" kern="1200" dirty="0"/>
        </a:p>
      </dsp:txBody>
      <dsp:txXfrm>
        <a:off x="151405" y="3991818"/>
        <a:ext cx="1631254" cy="927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D334D-082C-4177-A1F7-E336F89164BE}">
      <dsp:nvSpPr>
        <dsp:cNvPr id="0" name=""/>
        <dsp:cNvSpPr/>
      </dsp:nvSpPr>
      <dsp:spPr>
        <a:xfrm>
          <a:off x="3363932" y="2027274"/>
          <a:ext cx="1444535" cy="14445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Mission du CAC</a:t>
          </a:r>
          <a:endParaRPr lang="fr-FR" sz="2200" kern="1200" dirty="0"/>
        </a:p>
      </dsp:txBody>
      <dsp:txXfrm>
        <a:off x="3575479" y="2238821"/>
        <a:ext cx="1021441" cy="1021441"/>
      </dsp:txXfrm>
    </dsp:sp>
    <dsp:sp modelId="{46546EA4-1EC7-4FB8-AD24-B545E103F73E}">
      <dsp:nvSpPr>
        <dsp:cNvPr id="0" name=""/>
        <dsp:cNvSpPr/>
      </dsp:nvSpPr>
      <dsp:spPr>
        <a:xfrm rot="16200000">
          <a:off x="3932688" y="1500748"/>
          <a:ext cx="307022" cy="49114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978742" y="1645030"/>
        <a:ext cx="214915" cy="294686"/>
      </dsp:txXfrm>
    </dsp:sp>
    <dsp:sp modelId="{8E931F5F-5DA8-412B-901B-DF9FC44EF88D}">
      <dsp:nvSpPr>
        <dsp:cNvPr id="0" name=""/>
        <dsp:cNvSpPr/>
      </dsp:nvSpPr>
      <dsp:spPr>
        <a:xfrm>
          <a:off x="3363932" y="3450"/>
          <a:ext cx="1444535" cy="14445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Vérifications rapport de gestion</a:t>
          </a:r>
          <a:endParaRPr lang="fr-FR" sz="1400" kern="1200" dirty="0"/>
        </a:p>
      </dsp:txBody>
      <dsp:txXfrm>
        <a:off x="3575479" y="214997"/>
        <a:ext cx="1021441" cy="1021441"/>
      </dsp:txXfrm>
    </dsp:sp>
    <dsp:sp modelId="{5AB40D5A-FF8F-4E17-8556-C25D1C893E14}">
      <dsp:nvSpPr>
        <dsp:cNvPr id="0" name=""/>
        <dsp:cNvSpPr/>
      </dsp:nvSpPr>
      <dsp:spPr>
        <a:xfrm rot="20520000">
          <a:off x="4886809" y="2193958"/>
          <a:ext cx="307022" cy="49114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4889063" y="2306417"/>
        <a:ext cx="214915" cy="294686"/>
      </dsp:txXfrm>
    </dsp:sp>
    <dsp:sp modelId="{C12ED31C-5EE5-470F-A265-969F488AEE0B}">
      <dsp:nvSpPr>
        <dsp:cNvPr id="0" name=""/>
        <dsp:cNvSpPr/>
      </dsp:nvSpPr>
      <dsp:spPr>
        <a:xfrm>
          <a:off x="5288703" y="1401878"/>
          <a:ext cx="1444535" cy="14445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Certification des comptes</a:t>
          </a:r>
          <a:endParaRPr lang="fr-FR" sz="1400" kern="1200" dirty="0"/>
        </a:p>
      </dsp:txBody>
      <dsp:txXfrm>
        <a:off x="5500250" y="1613425"/>
        <a:ext cx="1021441" cy="1021441"/>
      </dsp:txXfrm>
    </dsp:sp>
    <dsp:sp modelId="{9100B267-E23B-404F-93F3-E435FC8D8740}">
      <dsp:nvSpPr>
        <dsp:cNvPr id="0" name=""/>
        <dsp:cNvSpPr/>
      </dsp:nvSpPr>
      <dsp:spPr>
        <a:xfrm rot="3240000">
          <a:off x="4522368" y="3315595"/>
          <a:ext cx="307022" cy="49114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4541352" y="3376565"/>
        <a:ext cx="214915" cy="294686"/>
      </dsp:txXfrm>
    </dsp:sp>
    <dsp:sp modelId="{B34CFBBF-CDFA-42FB-B3F5-715ED108CD41}">
      <dsp:nvSpPr>
        <dsp:cNvPr id="0" name=""/>
        <dsp:cNvSpPr/>
      </dsp:nvSpPr>
      <dsp:spPr>
        <a:xfrm>
          <a:off x="4553506" y="3664582"/>
          <a:ext cx="1444535" cy="14445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Révélations</a:t>
          </a:r>
          <a:endParaRPr lang="fr-FR" sz="1400" kern="1200" dirty="0"/>
        </a:p>
      </dsp:txBody>
      <dsp:txXfrm>
        <a:off x="4765053" y="3876129"/>
        <a:ext cx="1021441" cy="1021441"/>
      </dsp:txXfrm>
    </dsp:sp>
    <dsp:sp modelId="{E9AF0B7E-CA6F-4862-8D47-477B3E116F3C}">
      <dsp:nvSpPr>
        <dsp:cNvPr id="0" name=""/>
        <dsp:cNvSpPr/>
      </dsp:nvSpPr>
      <dsp:spPr>
        <a:xfrm rot="7560000">
          <a:off x="3343009" y="3315595"/>
          <a:ext cx="307022" cy="49114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3416132" y="3376565"/>
        <a:ext cx="214915" cy="294686"/>
      </dsp:txXfrm>
    </dsp:sp>
    <dsp:sp modelId="{D7A7088B-3D61-4DD0-A002-E4654E98D18E}">
      <dsp:nvSpPr>
        <dsp:cNvPr id="0" name=""/>
        <dsp:cNvSpPr/>
      </dsp:nvSpPr>
      <dsp:spPr>
        <a:xfrm>
          <a:off x="2174358" y="3664582"/>
          <a:ext cx="1444535" cy="144453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DDL</a:t>
          </a:r>
          <a:endParaRPr lang="fr-FR" sz="1400" kern="1200" dirty="0"/>
        </a:p>
      </dsp:txBody>
      <dsp:txXfrm>
        <a:off x="2385905" y="3876129"/>
        <a:ext cx="1021441" cy="1021441"/>
      </dsp:txXfrm>
    </dsp:sp>
    <dsp:sp modelId="{3B9A0E2C-CEA1-4862-871F-78A3C552E363}">
      <dsp:nvSpPr>
        <dsp:cNvPr id="0" name=""/>
        <dsp:cNvSpPr/>
      </dsp:nvSpPr>
      <dsp:spPr>
        <a:xfrm rot="11880000">
          <a:off x="2978567" y="2193958"/>
          <a:ext cx="307022" cy="49114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3068420" y="2306417"/>
        <a:ext cx="214915" cy="294686"/>
      </dsp:txXfrm>
    </dsp:sp>
    <dsp:sp modelId="{2E9A4CA2-0E7C-4CC8-AF89-1A4384E197EF}">
      <dsp:nvSpPr>
        <dsp:cNvPr id="0" name=""/>
        <dsp:cNvSpPr/>
      </dsp:nvSpPr>
      <dsp:spPr>
        <a:xfrm>
          <a:off x="1439161" y="1401878"/>
          <a:ext cx="1444535" cy="144453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bg1"/>
              </a:solidFill>
            </a:rPr>
            <a:t>Blanchiment</a:t>
          </a:r>
          <a:endParaRPr lang="fr-FR" sz="1400" kern="1200" dirty="0">
            <a:solidFill>
              <a:schemeClr val="bg1"/>
            </a:solidFill>
          </a:endParaRPr>
        </a:p>
      </dsp:txBody>
      <dsp:txXfrm>
        <a:off x="1650708" y="1613425"/>
        <a:ext cx="1021441" cy="102144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967"/>
          </a:xfrm>
          <a:prstGeom prst="rect">
            <a:avLst/>
          </a:prstGeom>
        </p:spPr>
        <p:txBody>
          <a:bodyPr vert="horz" lIns="91419" tIns="45709" rIns="91419" bIns="45709" rtlCol="0"/>
          <a:lstStyle>
            <a:lvl1pPr algn="l">
              <a:defRPr sz="1200"/>
            </a:lvl1pPr>
          </a:lstStyle>
          <a:p>
            <a:endParaRPr lang="fr-FR"/>
          </a:p>
        </p:txBody>
      </p:sp>
      <p:sp>
        <p:nvSpPr>
          <p:cNvPr id="3" name="Espace réservé de la date 2"/>
          <p:cNvSpPr>
            <a:spLocks noGrp="1"/>
          </p:cNvSpPr>
          <p:nvPr>
            <p:ph type="dt" sz="quarter" idx="1"/>
          </p:nvPr>
        </p:nvSpPr>
        <p:spPr>
          <a:xfrm>
            <a:off x="3849689" y="1"/>
            <a:ext cx="2946400" cy="496967"/>
          </a:xfrm>
          <a:prstGeom prst="rect">
            <a:avLst/>
          </a:prstGeom>
        </p:spPr>
        <p:txBody>
          <a:bodyPr vert="horz" lIns="91419" tIns="45709" rIns="91419" bIns="45709" rtlCol="0"/>
          <a:lstStyle>
            <a:lvl1pPr algn="r">
              <a:defRPr sz="1200"/>
            </a:lvl1pPr>
          </a:lstStyle>
          <a:p>
            <a:fld id="{5BB63F8A-7F1C-43F6-806F-BC0E27ABC4F0}" type="datetimeFigureOut">
              <a:rPr lang="fr-FR" smtClean="0"/>
              <a:t>14/01/2015</a:t>
            </a:fld>
            <a:endParaRPr lang="fr-FR"/>
          </a:p>
        </p:txBody>
      </p:sp>
      <p:sp>
        <p:nvSpPr>
          <p:cNvPr id="4" name="Espace réservé du pied de page 3"/>
          <p:cNvSpPr>
            <a:spLocks noGrp="1"/>
          </p:cNvSpPr>
          <p:nvPr>
            <p:ph type="ftr" sz="quarter" idx="2"/>
          </p:nvPr>
        </p:nvSpPr>
        <p:spPr>
          <a:xfrm>
            <a:off x="0" y="9429672"/>
            <a:ext cx="2946400" cy="496966"/>
          </a:xfrm>
          <a:prstGeom prst="rect">
            <a:avLst/>
          </a:prstGeom>
        </p:spPr>
        <p:txBody>
          <a:bodyPr vert="horz" lIns="91419" tIns="45709" rIns="91419" bIns="4570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9672"/>
            <a:ext cx="2946400" cy="496966"/>
          </a:xfrm>
          <a:prstGeom prst="rect">
            <a:avLst/>
          </a:prstGeom>
        </p:spPr>
        <p:txBody>
          <a:bodyPr vert="horz" lIns="91419" tIns="45709" rIns="91419" bIns="45709" rtlCol="0" anchor="b"/>
          <a:lstStyle>
            <a:lvl1pPr algn="r">
              <a:defRPr sz="1200"/>
            </a:lvl1pPr>
          </a:lstStyle>
          <a:p>
            <a:fld id="{C939A81C-1D2B-49DC-AE0F-918186A392EB}" type="slidenum">
              <a:rPr lang="fr-FR" smtClean="0"/>
              <a:t>‹N°›</a:t>
            </a:fld>
            <a:endParaRPr lang="fr-FR"/>
          </a:p>
        </p:txBody>
      </p:sp>
    </p:spTree>
    <p:extLst>
      <p:ext uri="{BB962C8B-B14F-4D97-AF65-F5344CB8AC3E}">
        <p14:creationId xmlns:p14="http://schemas.microsoft.com/office/powerpoint/2010/main" val="245517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5" y="1"/>
            <a:ext cx="2945659" cy="496411"/>
          </a:xfrm>
          <a:prstGeom prst="rect">
            <a:avLst/>
          </a:prstGeom>
        </p:spPr>
        <p:txBody>
          <a:bodyPr vert="horz" lIns="91273" tIns="45636" rIns="91273" bIns="45636" rtlCol="0"/>
          <a:lstStyle>
            <a:lvl1pPr algn="l">
              <a:defRPr sz="1200"/>
            </a:lvl1pPr>
          </a:lstStyle>
          <a:p>
            <a:endParaRPr lang="fr-FR"/>
          </a:p>
        </p:txBody>
      </p:sp>
      <p:sp>
        <p:nvSpPr>
          <p:cNvPr id="3" name="Espace réservé de la date 2"/>
          <p:cNvSpPr>
            <a:spLocks noGrp="1"/>
          </p:cNvSpPr>
          <p:nvPr>
            <p:ph type="dt" idx="1"/>
          </p:nvPr>
        </p:nvSpPr>
        <p:spPr>
          <a:xfrm>
            <a:off x="3850446" y="1"/>
            <a:ext cx="2945659" cy="496411"/>
          </a:xfrm>
          <a:prstGeom prst="rect">
            <a:avLst/>
          </a:prstGeom>
        </p:spPr>
        <p:txBody>
          <a:bodyPr vert="horz" lIns="91273" tIns="45636" rIns="91273" bIns="45636" rtlCol="0"/>
          <a:lstStyle>
            <a:lvl1pPr algn="r">
              <a:defRPr sz="1200"/>
            </a:lvl1pPr>
          </a:lstStyle>
          <a:p>
            <a:fld id="{D3408DD4-2848-4130-91D2-DA279B566371}" type="datetimeFigureOut">
              <a:rPr lang="fr-FR" smtClean="0"/>
              <a:pPr/>
              <a:t>14/01/2015</a:t>
            </a:fld>
            <a:endParaRPr lang="fr-FR"/>
          </a:p>
        </p:txBody>
      </p:sp>
      <p:sp>
        <p:nvSpPr>
          <p:cNvPr id="4" name="Espace réservé de l'image des diapositives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273" tIns="45636" rIns="91273" bIns="45636" rtlCol="0" anchor="ctr"/>
          <a:lstStyle/>
          <a:p>
            <a:endParaRPr lang="fr-FR"/>
          </a:p>
        </p:txBody>
      </p:sp>
      <p:sp>
        <p:nvSpPr>
          <p:cNvPr id="5" name="Espace réservé des commentaires 4"/>
          <p:cNvSpPr>
            <a:spLocks noGrp="1"/>
          </p:cNvSpPr>
          <p:nvPr>
            <p:ph type="body" sz="quarter" idx="3"/>
          </p:nvPr>
        </p:nvSpPr>
        <p:spPr>
          <a:xfrm>
            <a:off x="679768" y="4715908"/>
            <a:ext cx="5438140" cy="4467701"/>
          </a:xfrm>
          <a:prstGeom prst="rect">
            <a:avLst/>
          </a:prstGeom>
        </p:spPr>
        <p:txBody>
          <a:bodyPr vert="horz" lIns="91273" tIns="45636" rIns="91273" bIns="45636"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5" y="9430093"/>
            <a:ext cx="2945659" cy="496411"/>
          </a:xfrm>
          <a:prstGeom prst="rect">
            <a:avLst/>
          </a:prstGeom>
        </p:spPr>
        <p:txBody>
          <a:bodyPr vert="horz" lIns="91273" tIns="45636" rIns="91273" bIns="4563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6" y="9430093"/>
            <a:ext cx="2945659" cy="496411"/>
          </a:xfrm>
          <a:prstGeom prst="rect">
            <a:avLst/>
          </a:prstGeom>
        </p:spPr>
        <p:txBody>
          <a:bodyPr vert="horz" lIns="91273" tIns="45636" rIns="91273" bIns="45636" rtlCol="0" anchor="b"/>
          <a:lstStyle>
            <a:lvl1pPr algn="r">
              <a:defRPr sz="1200"/>
            </a:lvl1pPr>
          </a:lstStyle>
          <a:p>
            <a:fld id="{5686E92E-1CC9-49FE-85F2-4F6117653B4D}" type="slidenum">
              <a:rPr lang="fr-FR" smtClean="0"/>
              <a:pPr/>
              <a:t>‹N°›</a:t>
            </a:fld>
            <a:endParaRPr lang="fr-FR"/>
          </a:p>
        </p:txBody>
      </p:sp>
    </p:spTree>
    <p:extLst>
      <p:ext uri="{BB962C8B-B14F-4D97-AF65-F5344CB8AC3E}">
        <p14:creationId xmlns:p14="http://schemas.microsoft.com/office/powerpoint/2010/main" val="207031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7" eaLnBrk="0" hangingPunct="0">
              <a:defRPr sz="800" b="1">
                <a:solidFill>
                  <a:schemeClr val="tx1"/>
                </a:solidFill>
                <a:latin typeface="Times New Roman" pitchFamily="18" charset="0"/>
              </a:defRPr>
            </a:lvl1pPr>
            <a:lvl2pPr marL="742800" indent="-285693" defTabSz="930087" eaLnBrk="0" hangingPunct="0">
              <a:defRPr sz="800" b="1">
                <a:solidFill>
                  <a:schemeClr val="tx1"/>
                </a:solidFill>
                <a:latin typeface="Times New Roman" pitchFamily="18" charset="0"/>
              </a:defRPr>
            </a:lvl2pPr>
            <a:lvl3pPr marL="1142770" indent="-228553" defTabSz="930087" eaLnBrk="0" hangingPunct="0">
              <a:defRPr sz="800" b="1">
                <a:solidFill>
                  <a:schemeClr val="tx1"/>
                </a:solidFill>
                <a:latin typeface="Times New Roman" pitchFamily="18" charset="0"/>
              </a:defRPr>
            </a:lvl3pPr>
            <a:lvl4pPr marL="1599878" indent="-228553" defTabSz="930087" eaLnBrk="0" hangingPunct="0">
              <a:defRPr sz="800" b="1">
                <a:solidFill>
                  <a:schemeClr val="tx1"/>
                </a:solidFill>
                <a:latin typeface="Times New Roman" pitchFamily="18" charset="0"/>
              </a:defRPr>
            </a:lvl4pPr>
            <a:lvl5pPr marL="2056984" indent="-228553" defTabSz="930087" eaLnBrk="0" hangingPunct="0">
              <a:defRPr sz="800" b="1">
                <a:solidFill>
                  <a:schemeClr val="tx1"/>
                </a:solidFill>
                <a:latin typeface="Times New Roman" pitchFamily="18" charset="0"/>
              </a:defRPr>
            </a:lvl5pPr>
            <a:lvl6pPr marL="2514092" indent="-228553" defTabSz="930087" eaLnBrk="0" fontAlgn="base" hangingPunct="0">
              <a:spcBef>
                <a:spcPct val="0"/>
              </a:spcBef>
              <a:spcAft>
                <a:spcPct val="0"/>
              </a:spcAft>
              <a:defRPr sz="800" b="1">
                <a:solidFill>
                  <a:schemeClr val="tx1"/>
                </a:solidFill>
                <a:latin typeface="Times New Roman" pitchFamily="18" charset="0"/>
              </a:defRPr>
            </a:lvl6pPr>
            <a:lvl7pPr marL="2971201" indent="-228553" defTabSz="930087" eaLnBrk="0" fontAlgn="base" hangingPunct="0">
              <a:spcBef>
                <a:spcPct val="0"/>
              </a:spcBef>
              <a:spcAft>
                <a:spcPct val="0"/>
              </a:spcAft>
              <a:defRPr sz="800" b="1">
                <a:solidFill>
                  <a:schemeClr val="tx1"/>
                </a:solidFill>
                <a:latin typeface="Times New Roman" pitchFamily="18" charset="0"/>
              </a:defRPr>
            </a:lvl7pPr>
            <a:lvl8pPr marL="3428309" indent="-228553" defTabSz="930087" eaLnBrk="0" fontAlgn="base" hangingPunct="0">
              <a:spcBef>
                <a:spcPct val="0"/>
              </a:spcBef>
              <a:spcAft>
                <a:spcPct val="0"/>
              </a:spcAft>
              <a:defRPr sz="800" b="1">
                <a:solidFill>
                  <a:schemeClr val="tx1"/>
                </a:solidFill>
                <a:latin typeface="Times New Roman" pitchFamily="18" charset="0"/>
              </a:defRPr>
            </a:lvl8pPr>
            <a:lvl9pPr marL="3885416" indent="-228553" defTabSz="930087" eaLnBrk="0" fontAlgn="base" hangingPunct="0">
              <a:spcBef>
                <a:spcPct val="0"/>
              </a:spcBef>
              <a:spcAft>
                <a:spcPct val="0"/>
              </a:spcAft>
              <a:defRPr sz="800" b="1">
                <a:solidFill>
                  <a:schemeClr val="tx1"/>
                </a:solidFill>
                <a:latin typeface="Times New Roman" pitchFamily="18" charset="0"/>
              </a:defRPr>
            </a:lvl9pPr>
          </a:lstStyle>
          <a:p>
            <a:pPr eaLnBrk="1" hangingPunct="1"/>
            <a:fld id="{CC6706BD-40A4-4F4F-AAAA-544F55573501}" type="slidenum">
              <a:rPr lang="fr-FR" sz="1400" b="0"/>
              <a:pPr eaLnBrk="1" hangingPunct="1"/>
              <a:t>21</a:t>
            </a:fld>
            <a:endParaRPr lang="fr-FR" sz="1400" b="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225760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7" eaLnBrk="0" hangingPunct="0">
              <a:defRPr sz="800" b="1">
                <a:solidFill>
                  <a:schemeClr val="tx1"/>
                </a:solidFill>
                <a:latin typeface="Times New Roman" pitchFamily="18" charset="0"/>
              </a:defRPr>
            </a:lvl1pPr>
            <a:lvl2pPr marL="742800" indent="-285693" defTabSz="930087" eaLnBrk="0" hangingPunct="0">
              <a:defRPr sz="800" b="1">
                <a:solidFill>
                  <a:schemeClr val="tx1"/>
                </a:solidFill>
                <a:latin typeface="Times New Roman" pitchFamily="18" charset="0"/>
              </a:defRPr>
            </a:lvl2pPr>
            <a:lvl3pPr marL="1142770" indent="-228553" defTabSz="930087" eaLnBrk="0" hangingPunct="0">
              <a:defRPr sz="800" b="1">
                <a:solidFill>
                  <a:schemeClr val="tx1"/>
                </a:solidFill>
                <a:latin typeface="Times New Roman" pitchFamily="18" charset="0"/>
              </a:defRPr>
            </a:lvl3pPr>
            <a:lvl4pPr marL="1599878" indent="-228553" defTabSz="930087" eaLnBrk="0" hangingPunct="0">
              <a:defRPr sz="800" b="1">
                <a:solidFill>
                  <a:schemeClr val="tx1"/>
                </a:solidFill>
                <a:latin typeface="Times New Roman" pitchFamily="18" charset="0"/>
              </a:defRPr>
            </a:lvl4pPr>
            <a:lvl5pPr marL="2056984" indent="-228553" defTabSz="930087" eaLnBrk="0" hangingPunct="0">
              <a:defRPr sz="800" b="1">
                <a:solidFill>
                  <a:schemeClr val="tx1"/>
                </a:solidFill>
                <a:latin typeface="Times New Roman" pitchFamily="18" charset="0"/>
              </a:defRPr>
            </a:lvl5pPr>
            <a:lvl6pPr marL="2514092" indent="-228553" defTabSz="930087" eaLnBrk="0" fontAlgn="base" hangingPunct="0">
              <a:spcBef>
                <a:spcPct val="0"/>
              </a:spcBef>
              <a:spcAft>
                <a:spcPct val="0"/>
              </a:spcAft>
              <a:defRPr sz="800" b="1">
                <a:solidFill>
                  <a:schemeClr val="tx1"/>
                </a:solidFill>
                <a:latin typeface="Times New Roman" pitchFamily="18" charset="0"/>
              </a:defRPr>
            </a:lvl6pPr>
            <a:lvl7pPr marL="2971201" indent="-228553" defTabSz="930087" eaLnBrk="0" fontAlgn="base" hangingPunct="0">
              <a:spcBef>
                <a:spcPct val="0"/>
              </a:spcBef>
              <a:spcAft>
                <a:spcPct val="0"/>
              </a:spcAft>
              <a:defRPr sz="800" b="1">
                <a:solidFill>
                  <a:schemeClr val="tx1"/>
                </a:solidFill>
                <a:latin typeface="Times New Roman" pitchFamily="18" charset="0"/>
              </a:defRPr>
            </a:lvl7pPr>
            <a:lvl8pPr marL="3428309" indent="-228553" defTabSz="930087" eaLnBrk="0" fontAlgn="base" hangingPunct="0">
              <a:spcBef>
                <a:spcPct val="0"/>
              </a:spcBef>
              <a:spcAft>
                <a:spcPct val="0"/>
              </a:spcAft>
              <a:defRPr sz="800" b="1">
                <a:solidFill>
                  <a:schemeClr val="tx1"/>
                </a:solidFill>
                <a:latin typeface="Times New Roman" pitchFamily="18" charset="0"/>
              </a:defRPr>
            </a:lvl8pPr>
            <a:lvl9pPr marL="3885416" indent="-228553" defTabSz="930087" eaLnBrk="0" fontAlgn="base" hangingPunct="0">
              <a:spcBef>
                <a:spcPct val="0"/>
              </a:spcBef>
              <a:spcAft>
                <a:spcPct val="0"/>
              </a:spcAft>
              <a:defRPr sz="800" b="1">
                <a:solidFill>
                  <a:schemeClr val="tx1"/>
                </a:solidFill>
                <a:latin typeface="Times New Roman" pitchFamily="18" charset="0"/>
              </a:defRPr>
            </a:lvl9pPr>
          </a:lstStyle>
          <a:p>
            <a:pPr eaLnBrk="1" hangingPunct="1"/>
            <a:fld id="{CC6706BD-40A4-4F4F-AAAA-544F55573501}" type="slidenum">
              <a:rPr lang="fr-FR" sz="1400" b="0"/>
              <a:pPr eaLnBrk="1" hangingPunct="1"/>
              <a:t>22</a:t>
            </a:fld>
            <a:endParaRPr lang="fr-FR" sz="1400" b="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225760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7" eaLnBrk="0" hangingPunct="0">
              <a:defRPr sz="800" b="1">
                <a:solidFill>
                  <a:schemeClr val="tx1"/>
                </a:solidFill>
                <a:latin typeface="Times New Roman" pitchFamily="18" charset="0"/>
              </a:defRPr>
            </a:lvl1pPr>
            <a:lvl2pPr marL="742800" indent="-285693" defTabSz="930087" eaLnBrk="0" hangingPunct="0">
              <a:defRPr sz="800" b="1">
                <a:solidFill>
                  <a:schemeClr val="tx1"/>
                </a:solidFill>
                <a:latin typeface="Times New Roman" pitchFamily="18" charset="0"/>
              </a:defRPr>
            </a:lvl2pPr>
            <a:lvl3pPr marL="1142770" indent="-228553" defTabSz="930087" eaLnBrk="0" hangingPunct="0">
              <a:defRPr sz="800" b="1">
                <a:solidFill>
                  <a:schemeClr val="tx1"/>
                </a:solidFill>
                <a:latin typeface="Times New Roman" pitchFamily="18" charset="0"/>
              </a:defRPr>
            </a:lvl3pPr>
            <a:lvl4pPr marL="1599878" indent="-228553" defTabSz="930087" eaLnBrk="0" hangingPunct="0">
              <a:defRPr sz="800" b="1">
                <a:solidFill>
                  <a:schemeClr val="tx1"/>
                </a:solidFill>
                <a:latin typeface="Times New Roman" pitchFamily="18" charset="0"/>
              </a:defRPr>
            </a:lvl4pPr>
            <a:lvl5pPr marL="2056984" indent="-228553" defTabSz="930087" eaLnBrk="0" hangingPunct="0">
              <a:defRPr sz="800" b="1">
                <a:solidFill>
                  <a:schemeClr val="tx1"/>
                </a:solidFill>
                <a:latin typeface="Times New Roman" pitchFamily="18" charset="0"/>
              </a:defRPr>
            </a:lvl5pPr>
            <a:lvl6pPr marL="2514092" indent="-228553" defTabSz="930087" eaLnBrk="0" fontAlgn="base" hangingPunct="0">
              <a:spcBef>
                <a:spcPct val="0"/>
              </a:spcBef>
              <a:spcAft>
                <a:spcPct val="0"/>
              </a:spcAft>
              <a:defRPr sz="800" b="1">
                <a:solidFill>
                  <a:schemeClr val="tx1"/>
                </a:solidFill>
                <a:latin typeface="Times New Roman" pitchFamily="18" charset="0"/>
              </a:defRPr>
            </a:lvl6pPr>
            <a:lvl7pPr marL="2971201" indent="-228553" defTabSz="930087" eaLnBrk="0" fontAlgn="base" hangingPunct="0">
              <a:spcBef>
                <a:spcPct val="0"/>
              </a:spcBef>
              <a:spcAft>
                <a:spcPct val="0"/>
              </a:spcAft>
              <a:defRPr sz="800" b="1">
                <a:solidFill>
                  <a:schemeClr val="tx1"/>
                </a:solidFill>
                <a:latin typeface="Times New Roman" pitchFamily="18" charset="0"/>
              </a:defRPr>
            </a:lvl7pPr>
            <a:lvl8pPr marL="3428309" indent="-228553" defTabSz="930087" eaLnBrk="0" fontAlgn="base" hangingPunct="0">
              <a:spcBef>
                <a:spcPct val="0"/>
              </a:spcBef>
              <a:spcAft>
                <a:spcPct val="0"/>
              </a:spcAft>
              <a:defRPr sz="800" b="1">
                <a:solidFill>
                  <a:schemeClr val="tx1"/>
                </a:solidFill>
                <a:latin typeface="Times New Roman" pitchFamily="18" charset="0"/>
              </a:defRPr>
            </a:lvl8pPr>
            <a:lvl9pPr marL="3885416" indent="-228553" defTabSz="930087" eaLnBrk="0" fontAlgn="base" hangingPunct="0">
              <a:spcBef>
                <a:spcPct val="0"/>
              </a:spcBef>
              <a:spcAft>
                <a:spcPct val="0"/>
              </a:spcAft>
              <a:defRPr sz="800" b="1">
                <a:solidFill>
                  <a:schemeClr val="tx1"/>
                </a:solidFill>
                <a:latin typeface="Times New Roman" pitchFamily="18" charset="0"/>
              </a:defRPr>
            </a:lvl9pPr>
          </a:lstStyle>
          <a:p>
            <a:pPr eaLnBrk="1" hangingPunct="1"/>
            <a:fld id="{CC6706BD-40A4-4F4F-AAAA-544F55573501}" type="slidenum">
              <a:rPr lang="fr-FR" sz="1400" b="0"/>
              <a:pPr eaLnBrk="1" hangingPunct="1"/>
              <a:t>23</a:t>
            </a:fld>
            <a:endParaRPr lang="fr-FR" sz="1400" b="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225760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itchFamily="34" charset="0"/>
              </a:defRPr>
            </a:lvl1pPr>
            <a:lvl2pPr marL="741548" indent="-285211">
              <a:defRPr sz="800">
                <a:solidFill>
                  <a:schemeClr val="tx1"/>
                </a:solidFill>
                <a:latin typeface="Arial" pitchFamily="34" charset="0"/>
              </a:defRPr>
            </a:lvl2pPr>
            <a:lvl3pPr marL="1140842" indent="-228168">
              <a:defRPr sz="800">
                <a:solidFill>
                  <a:schemeClr val="tx1"/>
                </a:solidFill>
                <a:latin typeface="Arial" pitchFamily="34" charset="0"/>
              </a:defRPr>
            </a:lvl3pPr>
            <a:lvl4pPr marL="1597179" indent="-228168">
              <a:defRPr sz="800">
                <a:solidFill>
                  <a:schemeClr val="tx1"/>
                </a:solidFill>
                <a:latin typeface="Arial" pitchFamily="34" charset="0"/>
              </a:defRPr>
            </a:lvl4pPr>
            <a:lvl5pPr marL="2053515" indent="-228168">
              <a:defRPr sz="800">
                <a:solidFill>
                  <a:schemeClr val="tx1"/>
                </a:solidFill>
                <a:latin typeface="Arial" pitchFamily="34" charset="0"/>
              </a:defRPr>
            </a:lvl5pPr>
            <a:lvl6pPr marL="2509853" indent="-228168" eaLnBrk="0" fontAlgn="base" hangingPunct="0">
              <a:spcBef>
                <a:spcPct val="0"/>
              </a:spcBef>
              <a:spcAft>
                <a:spcPct val="0"/>
              </a:spcAft>
              <a:defRPr sz="800">
                <a:solidFill>
                  <a:schemeClr val="tx1"/>
                </a:solidFill>
                <a:latin typeface="Arial" pitchFamily="34" charset="0"/>
              </a:defRPr>
            </a:lvl6pPr>
            <a:lvl7pPr marL="2966190" indent="-228168" eaLnBrk="0" fontAlgn="base" hangingPunct="0">
              <a:spcBef>
                <a:spcPct val="0"/>
              </a:spcBef>
              <a:spcAft>
                <a:spcPct val="0"/>
              </a:spcAft>
              <a:defRPr sz="800">
                <a:solidFill>
                  <a:schemeClr val="tx1"/>
                </a:solidFill>
                <a:latin typeface="Arial" pitchFamily="34" charset="0"/>
              </a:defRPr>
            </a:lvl7pPr>
            <a:lvl8pPr marL="3422528" indent="-228168" eaLnBrk="0" fontAlgn="base" hangingPunct="0">
              <a:spcBef>
                <a:spcPct val="0"/>
              </a:spcBef>
              <a:spcAft>
                <a:spcPct val="0"/>
              </a:spcAft>
              <a:defRPr sz="800">
                <a:solidFill>
                  <a:schemeClr val="tx1"/>
                </a:solidFill>
                <a:latin typeface="Arial" pitchFamily="34" charset="0"/>
              </a:defRPr>
            </a:lvl8pPr>
            <a:lvl9pPr marL="3878864" indent="-228168" eaLnBrk="0" fontAlgn="base" hangingPunct="0">
              <a:spcBef>
                <a:spcPct val="0"/>
              </a:spcBef>
              <a:spcAft>
                <a:spcPct val="0"/>
              </a:spcAft>
              <a:defRPr sz="800">
                <a:solidFill>
                  <a:schemeClr val="tx1"/>
                </a:solidFill>
                <a:latin typeface="Arial" pitchFamily="34" charset="0"/>
              </a:defRPr>
            </a:lvl9pPr>
          </a:lstStyle>
          <a:p>
            <a:fld id="{1F9985BC-2B6D-4D8F-BB34-FEE6EB7C4E25}" type="slidenum">
              <a:rPr lang="fr-FR" sz="1200"/>
              <a:pPr/>
              <a:t>24</a:t>
            </a:fld>
            <a:endParaRPr lang="fr-FR" sz="1200"/>
          </a:p>
        </p:txBody>
      </p:sp>
      <p:sp>
        <p:nvSpPr>
          <p:cNvPr id="225283" name="Rectangle 2"/>
          <p:cNvSpPr>
            <a:spLocks noGrp="1" noRot="1" noChangeAspect="1" noChangeArrowheads="1" noTextEdit="1"/>
          </p:cNvSpPr>
          <p:nvPr>
            <p:ph type="sldImg"/>
          </p:nvPr>
        </p:nvSpPr>
        <p:spPr>
          <a:xfrm>
            <a:off x="919163" y="746125"/>
            <a:ext cx="4959350" cy="3721100"/>
          </a:xfrm>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itchFamily="34" charset="0"/>
              </a:defRPr>
            </a:lvl1pPr>
            <a:lvl2pPr marL="741548" indent="-285211">
              <a:defRPr sz="800">
                <a:solidFill>
                  <a:schemeClr val="tx1"/>
                </a:solidFill>
                <a:latin typeface="Arial" pitchFamily="34" charset="0"/>
              </a:defRPr>
            </a:lvl2pPr>
            <a:lvl3pPr marL="1140842" indent="-228168">
              <a:defRPr sz="800">
                <a:solidFill>
                  <a:schemeClr val="tx1"/>
                </a:solidFill>
                <a:latin typeface="Arial" pitchFamily="34" charset="0"/>
              </a:defRPr>
            </a:lvl3pPr>
            <a:lvl4pPr marL="1597179" indent="-228168">
              <a:defRPr sz="800">
                <a:solidFill>
                  <a:schemeClr val="tx1"/>
                </a:solidFill>
                <a:latin typeface="Arial" pitchFamily="34" charset="0"/>
              </a:defRPr>
            </a:lvl4pPr>
            <a:lvl5pPr marL="2053515" indent="-228168">
              <a:defRPr sz="800">
                <a:solidFill>
                  <a:schemeClr val="tx1"/>
                </a:solidFill>
                <a:latin typeface="Arial" pitchFamily="34" charset="0"/>
              </a:defRPr>
            </a:lvl5pPr>
            <a:lvl6pPr marL="2509853" indent="-228168" eaLnBrk="0" fontAlgn="base" hangingPunct="0">
              <a:spcBef>
                <a:spcPct val="0"/>
              </a:spcBef>
              <a:spcAft>
                <a:spcPct val="0"/>
              </a:spcAft>
              <a:defRPr sz="800">
                <a:solidFill>
                  <a:schemeClr val="tx1"/>
                </a:solidFill>
                <a:latin typeface="Arial" pitchFamily="34" charset="0"/>
              </a:defRPr>
            </a:lvl6pPr>
            <a:lvl7pPr marL="2966190" indent="-228168" eaLnBrk="0" fontAlgn="base" hangingPunct="0">
              <a:spcBef>
                <a:spcPct val="0"/>
              </a:spcBef>
              <a:spcAft>
                <a:spcPct val="0"/>
              </a:spcAft>
              <a:defRPr sz="800">
                <a:solidFill>
                  <a:schemeClr val="tx1"/>
                </a:solidFill>
                <a:latin typeface="Arial" pitchFamily="34" charset="0"/>
              </a:defRPr>
            </a:lvl7pPr>
            <a:lvl8pPr marL="3422528" indent="-228168" eaLnBrk="0" fontAlgn="base" hangingPunct="0">
              <a:spcBef>
                <a:spcPct val="0"/>
              </a:spcBef>
              <a:spcAft>
                <a:spcPct val="0"/>
              </a:spcAft>
              <a:defRPr sz="800">
                <a:solidFill>
                  <a:schemeClr val="tx1"/>
                </a:solidFill>
                <a:latin typeface="Arial" pitchFamily="34" charset="0"/>
              </a:defRPr>
            </a:lvl8pPr>
            <a:lvl9pPr marL="3878864" indent="-228168" eaLnBrk="0" fontAlgn="base" hangingPunct="0">
              <a:spcBef>
                <a:spcPct val="0"/>
              </a:spcBef>
              <a:spcAft>
                <a:spcPct val="0"/>
              </a:spcAft>
              <a:defRPr sz="800">
                <a:solidFill>
                  <a:schemeClr val="tx1"/>
                </a:solidFill>
                <a:latin typeface="Arial" pitchFamily="34" charset="0"/>
              </a:defRPr>
            </a:lvl9pPr>
          </a:lstStyle>
          <a:p>
            <a:fld id="{59270E14-AC08-4CAB-88C8-B39EB2A0B506}" type="slidenum">
              <a:rPr lang="fr-FR" sz="1200"/>
              <a:pPr/>
              <a:t>25</a:t>
            </a:fld>
            <a:endParaRPr lang="fr-FR" sz="1200"/>
          </a:p>
        </p:txBody>
      </p:sp>
      <p:sp>
        <p:nvSpPr>
          <p:cNvPr id="226307" name="Rectangle 2"/>
          <p:cNvSpPr>
            <a:spLocks noGrp="1" noRot="1" noChangeAspect="1" noChangeArrowheads="1" noTextEdit="1"/>
          </p:cNvSpPr>
          <p:nvPr>
            <p:ph type="sldImg"/>
          </p:nvPr>
        </p:nvSpPr>
        <p:spPr>
          <a:xfrm>
            <a:off x="919163" y="746125"/>
            <a:ext cx="4959350" cy="3721100"/>
          </a:xfrm>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Modifiez le style du titre</a:t>
            </a:r>
            <a:endParaRPr lang="fr-FR" dirty="0"/>
          </a:p>
        </p:txBody>
      </p:sp>
      <p:sp>
        <p:nvSpPr>
          <p:cNvPr id="3" name="Espace réservé du contenu 2"/>
          <p:cNvSpPr>
            <a:spLocks noGrp="1"/>
          </p:cNvSpPr>
          <p:nvPr>
            <p:ph idx="1"/>
          </p:nvPr>
        </p:nvSpPr>
        <p:spPr bwMode="gray"/>
        <p:txBody>
          <a:bodyPr/>
          <a:lstStyle>
            <a:lvl1pPr marL="363538" indent="-180975">
              <a:lnSpc>
                <a:spcPct val="120000"/>
              </a:lnSpc>
              <a:spcAft>
                <a:spcPts val="0"/>
              </a:spcAft>
              <a:buSzPct val="130000"/>
              <a:buFontTx/>
              <a:buBlip>
                <a:blip r:embed="rId2"/>
              </a:buBlip>
              <a:tabLst>
                <a:tab pos="6281738" algn="l"/>
                <a:tab pos="6456363" algn="l"/>
              </a:tabLst>
              <a:defRPr sz="1400" b="0">
                <a:solidFill>
                  <a:schemeClr val="tx1"/>
                </a:solidFill>
              </a:defRPr>
            </a:lvl1pPr>
            <a:lvl3pPr algn="just">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6"/>
          <p:cNvSpPr>
            <a:spLocks noGrp="1"/>
          </p:cNvSpPr>
          <p:nvPr>
            <p:ph type="dt" sz="half" idx="10"/>
          </p:nvPr>
        </p:nvSpPr>
        <p:spPr bwMode="gray"/>
        <p:txBody>
          <a:bodyPr/>
          <a:lstStyle/>
          <a:p>
            <a:r>
              <a:rPr lang="fr-FR" smtClean="0"/>
              <a:t>14 JANVIER 2015</a:t>
            </a:r>
            <a:endParaRPr lang="fr-FR" dirty="0"/>
          </a:p>
        </p:txBody>
      </p:sp>
      <p:sp>
        <p:nvSpPr>
          <p:cNvPr id="8" name="Espace réservé du numéro de diapositive 7"/>
          <p:cNvSpPr>
            <a:spLocks noGrp="1"/>
          </p:cNvSpPr>
          <p:nvPr>
            <p:ph type="sldNum" sz="quarter" idx="11"/>
          </p:nvPr>
        </p:nvSpPr>
        <p:spPr bwMode="gray"/>
        <p:txBody>
          <a:bodyPr/>
          <a:lstStyle/>
          <a:p>
            <a:fld id="{19858401-1896-4F80-9B2B-186795E41C27}" type="slidenum">
              <a:rPr lang="fr-FR" smtClean="0"/>
              <a:pPr/>
              <a:t>‹N°›</a:t>
            </a:fld>
            <a:endParaRPr lang="fr-FR" dirty="0"/>
          </a:p>
        </p:txBody>
      </p:sp>
      <p:sp>
        <p:nvSpPr>
          <p:cNvPr id="9" name="Espace réservé du pied de page 8"/>
          <p:cNvSpPr>
            <a:spLocks noGrp="1"/>
          </p:cNvSpPr>
          <p:nvPr>
            <p:ph type="ftr" sz="quarter" idx="12"/>
          </p:nvPr>
        </p:nvSpPr>
        <p:spPr bwMode="gray"/>
        <p:txBody>
          <a:bodyPr/>
          <a:lstStyle/>
          <a:p>
            <a:r>
              <a:rPr lang="fr-FR" smtClean="0"/>
              <a:t>Titre de la présentation</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bwMode="gray"/>
        <p:txBody>
          <a:bodyPr/>
          <a:lstStyle/>
          <a:p>
            <a:r>
              <a:rPr lang="fr-FR" smtClean="0"/>
              <a:t>14 JANVIER 2015</a:t>
            </a:r>
            <a:endParaRPr lang="fr-FR" dirty="0"/>
          </a:p>
        </p:txBody>
      </p:sp>
      <p:sp>
        <p:nvSpPr>
          <p:cNvPr id="8" name="Espace réservé du numéro de diapositive 7"/>
          <p:cNvSpPr>
            <a:spLocks noGrp="1"/>
          </p:cNvSpPr>
          <p:nvPr>
            <p:ph type="sldNum" sz="quarter" idx="11"/>
          </p:nvPr>
        </p:nvSpPr>
        <p:spPr bwMode="gray"/>
        <p:txBody>
          <a:bodyPr/>
          <a:lstStyle/>
          <a:p>
            <a:fld id="{19858401-1896-4F80-9B2B-186795E41C27}" type="slidenum">
              <a:rPr lang="fr-FR" smtClean="0"/>
              <a:pPr/>
              <a:t>‹N°›</a:t>
            </a:fld>
            <a:endParaRPr lang="fr-FR" dirty="0"/>
          </a:p>
        </p:txBody>
      </p:sp>
      <p:sp>
        <p:nvSpPr>
          <p:cNvPr id="9" name="Espace réservé du pied de page 8"/>
          <p:cNvSpPr>
            <a:spLocks noGrp="1"/>
          </p:cNvSpPr>
          <p:nvPr>
            <p:ph type="ftr" sz="quarter" idx="12"/>
          </p:nvPr>
        </p:nvSpPr>
        <p:spPr bwMode="gray"/>
        <p:txBody>
          <a:bodyPr/>
          <a:lstStyle/>
          <a:p>
            <a:r>
              <a:rPr lang="fr-FR" smtClean="0"/>
              <a:t>Titre de la présentation</a:t>
            </a:r>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1476000" y="1693059"/>
            <a:ext cx="7146000" cy="1316841"/>
          </a:xfrm>
        </p:spPr>
        <p:txBody>
          <a:bodyPr/>
          <a:lstStyle>
            <a:lvl3pPr>
              <a:buNone/>
              <a:defRPr/>
            </a:lvl3pPr>
          </a:lstStyle>
          <a:p>
            <a:pPr lvl="0"/>
            <a:r>
              <a:rPr lang="fr-FR" dirty="0" smtClean="0"/>
              <a:t>Cliquez pour modifier les styles du texte du masque</a:t>
            </a:r>
          </a:p>
          <a:p>
            <a:pPr lvl="1"/>
            <a:r>
              <a:rPr lang="fr-FR" dirty="0" smtClean="0"/>
              <a:t>Deuxième niveau</a:t>
            </a:r>
          </a:p>
        </p:txBody>
      </p:sp>
      <p:sp>
        <p:nvSpPr>
          <p:cNvPr id="7" name="Espace réservé de la date 6"/>
          <p:cNvSpPr>
            <a:spLocks noGrp="1"/>
          </p:cNvSpPr>
          <p:nvPr>
            <p:ph type="dt" sz="half" idx="10"/>
          </p:nvPr>
        </p:nvSpPr>
        <p:spPr bwMode="gray"/>
        <p:txBody>
          <a:bodyPr/>
          <a:lstStyle/>
          <a:p>
            <a:r>
              <a:rPr lang="fr-FR" smtClean="0"/>
              <a:t>14 JANVIER 2015</a:t>
            </a:r>
            <a:endParaRPr lang="fr-FR" dirty="0"/>
          </a:p>
        </p:txBody>
      </p:sp>
      <p:sp>
        <p:nvSpPr>
          <p:cNvPr id="8" name="Espace réservé du numéro de diapositive 7"/>
          <p:cNvSpPr>
            <a:spLocks noGrp="1"/>
          </p:cNvSpPr>
          <p:nvPr>
            <p:ph type="sldNum" sz="quarter" idx="11"/>
          </p:nvPr>
        </p:nvSpPr>
        <p:spPr bwMode="gray"/>
        <p:txBody>
          <a:bodyPr/>
          <a:lstStyle/>
          <a:p>
            <a:fld id="{19858401-1896-4F80-9B2B-186795E41C27}" type="slidenum">
              <a:rPr lang="fr-FR" smtClean="0"/>
              <a:pPr/>
              <a:t>‹N°›</a:t>
            </a:fld>
            <a:endParaRPr lang="fr-FR" dirty="0"/>
          </a:p>
        </p:txBody>
      </p:sp>
      <p:sp>
        <p:nvSpPr>
          <p:cNvPr id="9" name="Espace réservé du pied de page 8"/>
          <p:cNvSpPr>
            <a:spLocks noGrp="1"/>
          </p:cNvSpPr>
          <p:nvPr>
            <p:ph type="ftr" sz="quarter" idx="12"/>
          </p:nvPr>
        </p:nvSpPr>
        <p:spPr bwMode="gray"/>
        <p:txBody>
          <a:bodyPr/>
          <a:lstStyle/>
          <a:p>
            <a:r>
              <a:rPr lang="fr-FR" smtClean="0"/>
              <a:t>Titre de la présentation</a:t>
            </a:r>
            <a:endParaRPr lang="fr-FR" dirty="0"/>
          </a:p>
        </p:txBody>
      </p:sp>
      <p:sp>
        <p:nvSpPr>
          <p:cNvPr id="10" name="Espace réservé pour une image  9"/>
          <p:cNvSpPr>
            <a:spLocks noGrp="1"/>
          </p:cNvSpPr>
          <p:nvPr>
            <p:ph type="pic" sz="quarter" idx="15" hasCustomPrompt="1"/>
          </p:nvPr>
        </p:nvSpPr>
        <p:spPr bwMode="gray">
          <a:xfrm>
            <a:off x="1264824" y="3024000"/>
            <a:ext cx="3772800" cy="2538000"/>
          </a:xfrm>
          <a:solidFill>
            <a:schemeClr val="bg1">
              <a:lumMod val="85000"/>
            </a:schemeClr>
          </a:solidFill>
          <a:effectLst>
            <a:outerShdw blurRad="127000" dist="38100" dir="2700000" algn="tl" rotWithShape="0">
              <a:prstClr val="black">
                <a:alpha val="40000"/>
              </a:prstClr>
            </a:outerShdw>
          </a:effectLst>
        </p:spPr>
        <p:txBody>
          <a:bodyPr bIns="648000" anchor="ctr" anchorCtr="0"/>
          <a:lstStyle>
            <a:lvl1pPr algn="ctr">
              <a:defRPr sz="1400" b="0">
                <a:solidFill>
                  <a:schemeClr val="bg1"/>
                </a:solidFill>
              </a:defRPr>
            </a:lvl1pPr>
          </a:lstStyle>
          <a:p>
            <a:r>
              <a:rPr lang="fr-FR" dirty="0" smtClean="0"/>
              <a:t>visuel</a:t>
            </a:r>
            <a:endParaRPr lang="fr-FR" dirty="0"/>
          </a:p>
        </p:txBody>
      </p:sp>
      <p:sp>
        <p:nvSpPr>
          <p:cNvPr id="11" name="Espace réservé pour une image  9"/>
          <p:cNvSpPr>
            <a:spLocks noGrp="1"/>
          </p:cNvSpPr>
          <p:nvPr>
            <p:ph type="pic" sz="quarter" idx="14" hasCustomPrompt="1"/>
          </p:nvPr>
        </p:nvSpPr>
        <p:spPr bwMode="gray">
          <a:xfrm>
            <a:off x="5048250" y="3024000"/>
            <a:ext cx="3771900" cy="2538000"/>
          </a:xfrm>
          <a:solidFill>
            <a:schemeClr val="bg1">
              <a:lumMod val="85000"/>
            </a:schemeClr>
          </a:solidFill>
          <a:effectLst>
            <a:outerShdw blurRad="127000" dist="38100" dir="2700000" algn="tl" rotWithShape="0">
              <a:prstClr val="black">
                <a:alpha val="40000"/>
              </a:prstClr>
            </a:outerShdw>
          </a:effectLst>
        </p:spPr>
        <p:txBody>
          <a:bodyPr bIns="648000" anchor="ctr" anchorCtr="0"/>
          <a:lstStyle>
            <a:lvl1pPr algn="ctr">
              <a:defRPr sz="1400" b="0">
                <a:solidFill>
                  <a:schemeClr val="bg1"/>
                </a:solidFill>
              </a:defRPr>
            </a:lvl1pPr>
          </a:lstStyle>
          <a:p>
            <a:r>
              <a:rPr lang="fr-FR" dirty="0" smtClean="0"/>
              <a:t>visuel</a:t>
            </a:r>
            <a:endParaRPr lang="fr-FR" dirty="0"/>
          </a:p>
        </p:txBody>
      </p:sp>
      <p:cxnSp>
        <p:nvCxnSpPr>
          <p:cNvPr id="12" name="Connecteur droit 11"/>
          <p:cNvCxnSpPr/>
          <p:nvPr userDrawn="1"/>
        </p:nvCxnSpPr>
        <p:spPr bwMode="gray">
          <a:xfrm>
            <a:off x="5040717" y="2814836"/>
            <a:ext cx="0" cy="296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1476000" y="1693059"/>
            <a:ext cx="7146000" cy="1316841"/>
          </a:xfrm>
        </p:spPr>
        <p:txBody>
          <a:bodyPr/>
          <a:lstStyle>
            <a:lvl3pPr>
              <a:buNone/>
              <a:defRPr/>
            </a:lvl3pPr>
          </a:lstStyle>
          <a:p>
            <a:pPr lvl="0"/>
            <a:r>
              <a:rPr lang="fr-FR" dirty="0" smtClean="0"/>
              <a:t>Cliquez pour modifier les styles du texte du masque</a:t>
            </a:r>
          </a:p>
          <a:p>
            <a:pPr lvl="1"/>
            <a:r>
              <a:rPr lang="fr-FR" dirty="0" smtClean="0"/>
              <a:t>Deuxième niveau</a:t>
            </a:r>
          </a:p>
        </p:txBody>
      </p:sp>
      <p:sp>
        <p:nvSpPr>
          <p:cNvPr id="7" name="Espace réservé de la date 6"/>
          <p:cNvSpPr>
            <a:spLocks noGrp="1"/>
          </p:cNvSpPr>
          <p:nvPr>
            <p:ph type="dt" sz="half" idx="10"/>
          </p:nvPr>
        </p:nvSpPr>
        <p:spPr bwMode="gray"/>
        <p:txBody>
          <a:bodyPr/>
          <a:lstStyle/>
          <a:p>
            <a:r>
              <a:rPr lang="fr-FR" smtClean="0"/>
              <a:t>14 JANVIER 2015</a:t>
            </a:r>
            <a:endParaRPr lang="fr-FR" dirty="0"/>
          </a:p>
        </p:txBody>
      </p:sp>
      <p:sp>
        <p:nvSpPr>
          <p:cNvPr id="8" name="Espace réservé du numéro de diapositive 7"/>
          <p:cNvSpPr>
            <a:spLocks noGrp="1"/>
          </p:cNvSpPr>
          <p:nvPr>
            <p:ph type="sldNum" sz="quarter" idx="11"/>
          </p:nvPr>
        </p:nvSpPr>
        <p:spPr bwMode="gray"/>
        <p:txBody>
          <a:bodyPr/>
          <a:lstStyle/>
          <a:p>
            <a:fld id="{19858401-1896-4F80-9B2B-186795E41C27}" type="slidenum">
              <a:rPr lang="fr-FR" smtClean="0"/>
              <a:pPr/>
              <a:t>‹N°›</a:t>
            </a:fld>
            <a:endParaRPr lang="fr-FR" dirty="0"/>
          </a:p>
        </p:txBody>
      </p:sp>
      <p:sp>
        <p:nvSpPr>
          <p:cNvPr id="9" name="Espace réservé du pied de page 8"/>
          <p:cNvSpPr>
            <a:spLocks noGrp="1"/>
          </p:cNvSpPr>
          <p:nvPr>
            <p:ph type="ftr" sz="quarter" idx="12"/>
          </p:nvPr>
        </p:nvSpPr>
        <p:spPr bwMode="gray"/>
        <p:txBody>
          <a:bodyPr/>
          <a:lstStyle/>
          <a:p>
            <a:r>
              <a:rPr lang="fr-FR" smtClean="0"/>
              <a:t>Titre de la présentation</a:t>
            </a:r>
            <a:endParaRPr lang="fr-FR" dirty="0"/>
          </a:p>
        </p:txBody>
      </p:sp>
      <p:sp>
        <p:nvSpPr>
          <p:cNvPr id="13" name="Espace réservé pour une image  9"/>
          <p:cNvSpPr>
            <a:spLocks noGrp="1"/>
          </p:cNvSpPr>
          <p:nvPr>
            <p:ph type="pic" sz="quarter" idx="14" hasCustomPrompt="1"/>
          </p:nvPr>
        </p:nvSpPr>
        <p:spPr bwMode="gray">
          <a:xfrm>
            <a:off x="5029200" y="3024000"/>
            <a:ext cx="3790950" cy="2538000"/>
          </a:xfrm>
          <a:solidFill>
            <a:schemeClr val="bg1">
              <a:lumMod val="85000"/>
            </a:schemeClr>
          </a:solidFill>
          <a:effectLst>
            <a:outerShdw blurRad="127000" dist="38100" dir="2700000" algn="tl" rotWithShape="0">
              <a:prstClr val="black">
                <a:alpha val="40000"/>
              </a:prstClr>
            </a:outerShdw>
          </a:effectLst>
        </p:spPr>
        <p:txBody>
          <a:bodyPr bIns="648000" anchor="ctr" anchorCtr="0"/>
          <a:lstStyle>
            <a:lvl1pPr algn="ctr">
              <a:defRPr sz="1400" b="0">
                <a:solidFill>
                  <a:schemeClr val="bg1"/>
                </a:solidFill>
              </a:defRPr>
            </a:lvl1pPr>
          </a:lstStyle>
          <a:p>
            <a:r>
              <a:rPr lang="fr-FR" dirty="0" smtClean="0"/>
              <a:t>visuel</a:t>
            </a:r>
            <a:endParaRPr lang="fr-FR" dirty="0"/>
          </a:p>
        </p:txBody>
      </p:sp>
      <p:sp>
        <p:nvSpPr>
          <p:cNvPr id="14" name="Espace réservé du tableau 8"/>
          <p:cNvSpPr>
            <a:spLocks noGrp="1"/>
          </p:cNvSpPr>
          <p:nvPr>
            <p:ph type="tbl" sz="quarter" idx="13" hasCustomPrompt="1"/>
          </p:nvPr>
        </p:nvSpPr>
        <p:spPr bwMode="gray">
          <a:xfrm>
            <a:off x="1266825" y="2811487"/>
            <a:ext cx="3725799" cy="2950344"/>
          </a:xfrm>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ercalaire 2995C">
    <p:spTree>
      <p:nvGrpSpPr>
        <p:cNvPr id="1" name=""/>
        <p:cNvGrpSpPr/>
        <p:nvPr/>
      </p:nvGrpSpPr>
      <p:grpSpPr>
        <a:xfrm>
          <a:off x="0" y="0"/>
          <a:ext cx="0" cy="0"/>
          <a:chOff x="0" y="0"/>
          <a:chExt cx="0" cy="0"/>
        </a:xfrm>
      </p:grpSpPr>
      <p:pic>
        <p:nvPicPr>
          <p:cNvPr id="7" name="Image 6" descr="fond_intercalaire_1.jpg"/>
          <p:cNvPicPr>
            <a:picLocks noChangeAspect="1"/>
          </p:cNvPicPr>
          <p:nvPr userDrawn="1"/>
        </p:nvPicPr>
        <p:blipFill>
          <a:blip r:embed="rId2" cstate="print"/>
          <a:stretch>
            <a:fillRect/>
          </a:stretch>
        </p:blipFill>
        <p:spPr bwMode="gray">
          <a:xfrm>
            <a:off x="0" y="0"/>
            <a:ext cx="9144000" cy="6858000"/>
          </a:xfrm>
          <a:prstGeom prst="rect">
            <a:avLst/>
          </a:prstGeom>
        </p:spPr>
      </p:pic>
      <p:sp>
        <p:nvSpPr>
          <p:cNvPr id="2" name="Titre 1"/>
          <p:cNvSpPr>
            <a:spLocks noGrp="1"/>
          </p:cNvSpPr>
          <p:nvPr>
            <p:ph type="ctrTitle"/>
          </p:nvPr>
        </p:nvSpPr>
        <p:spPr bwMode="gray">
          <a:xfrm>
            <a:off x="2196000" y="1346101"/>
            <a:ext cx="6426000" cy="4911824"/>
          </a:xfrm>
        </p:spPr>
        <p:txBody>
          <a:bodyPr anchor="t" anchorCtr="0"/>
          <a:lstStyle>
            <a:lvl1pPr>
              <a:lnSpc>
                <a:spcPct val="120000"/>
              </a:lnSpc>
              <a:defRPr>
                <a:solidFill>
                  <a:schemeClr val="bg1"/>
                </a:solidFill>
              </a:defRPr>
            </a:lvl1pPr>
          </a:lstStyle>
          <a:p>
            <a:r>
              <a:rPr lang="fr-FR" dirty="0" smtClean="0"/>
              <a:t>Cliquez pour modifier le style du titre</a:t>
            </a:r>
            <a:endParaRPr lang="fr-FR" dirty="0"/>
          </a:p>
        </p:txBody>
      </p:sp>
      <p:sp>
        <p:nvSpPr>
          <p:cNvPr id="9" name="Espace réservé de la date 8"/>
          <p:cNvSpPr>
            <a:spLocks noGrp="1"/>
          </p:cNvSpPr>
          <p:nvPr>
            <p:ph type="dt" sz="half" idx="10"/>
          </p:nvPr>
        </p:nvSpPr>
        <p:spPr bwMode="gray">
          <a:xfrm>
            <a:off x="1475656" y="6858000"/>
            <a:ext cx="6480720" cy="180000"/>
          </a:xfrm>
        </p:spPr>
        <p:txBody>
          <a:bodyPr/>
          <a:lstStyle>
            <a:lvl1pPr>
              <a:defRPr>
                <a:solidFill>
                  <a:schemeClr val="bg1"/>
                </a:solidFill>
              </a:defRPr>
            </a:lvl1pPr>
          </a:lstStyle>
          <a:p>
            <a:r>
              <a:rPr lang="fr-FR" smtClean="0"/>
              <a:t>14 JANVIER 2015</a:t>
            </a:r>
            <a:endParaRPr lang="fr-FR" dirty="0"/>
          </a:p>
        </p:txBody>
      </p:sp>
      <p:sp>
        <p:nvSpPr>
          <p:cNvPr id="10" name="Espace réservé du numéro de diapositive 9"/>
          <p:cNvSpPr>
            <a:spLocks noGrp="1"/>
          </p:cNvSpPr>
          <p:nvPr>
            <p:ph type="sldNum" sz="quarter" idx="11"/>
          </p:nvPr>
        </p:nvSpPr>
        <p:spPr bwMode="gray">
          <a:xfrm>
            <a:off x="8028384" y="6859575"/>
            <a:ext cx="734368" cy="180000"/>
          </a:xfrm>
        </p:spPr>
        <p:txBody>
          <a:bodyPr/>
          <a:lstStyle>
            <a:lvl1pPr>
              <a:defRPr>
                <a:solidFill>
                  <a:schemeClr val="bg1"/>
                </a:solidFill>
              </a:defRPr>
            </a:lvl1pPr>
          </a:lstStyle>
          <a:p>
            <a:fld id="{19858401-1896-4F80-9B2B-186795E41C27}" type="slidenum">
              <a:rPr lang="fr-FR" smtClean="0"/>
              <a:pPr/>
              <a:t>‹N°›</a:t>
            </a:fld>
            <a:endParaRPr lang="fr-FR" dirty="0"/>
          </a:p>
        </p:txBody>
      </p:sp>
      <p:sp>
        <p:nvSpPr>
          <p:cNvPr id="11" name="Espace réservé du pied de page 10"/>
          <p:cNvSpPr>
            <a:spLocks noGrp="1"/>
          </p:cNvSpPr>
          <p:nvPr>
            <p:ph type="ftr" sz="quarter" idx="12"/>
          </p:nvPr>
        </p:nvSpPr>
        <p:spPr bwMode="gray">
          <a:xfrm>
            <a:off x="1476000" y="7131743"/>
            <a:ext cx="1151784" cy="116632"/>
          </a:xfrm>
        </p:spPr>
        <p:txBody>
          <a:bodyPr/>
          <a:lstStyle>
            <a:lvl1pPr>
              <a:defRPr>
                <a:solidFill>
                  <a:schemeClr val="bg1"/>
                </a:solidFill>
              </a:defRPr>
            </a:lvl1pPr>
          </a:lstStyle>
          <a:p>
            <a:r>
              <a:rPr lang="fr-FR" smtClean="0"/>
              <a:t>Titre de la présentation</a:t>
            </a:r>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tercalaire 214C">
    <p:spTree>
      <p:nvGrpSpPr>
        <p:cNvPr id="1" name=""/>
        <p:cNvGrpSpPr/>
        <p:nvPr/>
      </p:nvGrpSpPr>
      <p:grpSpPr>
        <a:xfrm>
          <a:off x="0" y="0"/>
          <a:ext cx="0" cy="0"/>
          <a:chOff x="0" y="0"/>
          <a:chExt cx="0" cy="0"/>
        </a:xfrm>
      </p:grpSpPr>
      <p:pic>
        <p:nvPicPr>
          <p:cNvPr id="8" name="Image 7" descr="fond_intercalaire_2.jpg"/>
          <p:cNvPicPr>
            <a:picLocks noChangeAspect="1"/>
          </p:cNvPicPr>
          <p:nvPr userDrawn="1"/>
        </p:nvPicPr>
        <p:blipFill>
          <a:blip r:embed="rId2" cstate="print"/>
          <a:stretch>
            <a:fillRect/>
          </a:stretch>
        </p:blipFill>
        <p:spPr bwMode="gray">
          <a:xfrm>
            <a:off x="0" y="0"/>
            <a:ext cx="9144000" cy="6858000"/>
          </a:xfrm>
          <a:prstGeom prst="rect">
            <a:avLst/>
          </a:prstGeom>
        </p:spPr>
      </p:pic>
      <p:sp>
        <p:nvSpPr>
          <p:cNvPr id="2" name="Titre 1"/>
          <p:cNvSpPr>
            <a:spLocks noGrp="1"/>
          </p:cNvSpPr>
          <p:nvPr>
            <p:ph type="ctrTitle"/>
          </p:nvPr>
        </p:nvSpPr>
        <p:spPr bwMode="gray">
          <a:xfrm>
            <a:off x="2196000" y="1346101"/>
            <a:ext cx="6426000" cy="4911824"/>
          </a:xfrm>
        </p:spPr>
        <p:txBody>
          <a:bodyPr anchor="t" anchorCtr="0"/>
          <a:lstStyle>
            <a:lvl1pPr>
              <a:lnSpc>
                <a:spcPct val="120000"/>
              </a:lnSpc>
              <a:defRPr>
                <a:solidFill>
                  <a:schemeClr val="bg1"/>
                </a:solidFill>
              </a:defRPr>
            </a:lvl1pPr>
          </a:lstStyle>
          <a:p>
            <a:r>
              <a:rPr lang="fr-FR" dirty="0" smtClean="0"/>
              <a:t>Cliquez pour modifier le style du titre</a:t>
            </a:r>
            <a:endParaRPr lang="fr-FR" dirty="0"/>
          </a:p>
        </p:txBody>
      </p:sp>
      <p:sp>
        <p:nvSpPr>
          <p:cNvPr id="9" name="Espace réservé de la date 8"/>
          <p:cNvSpPr>
            <a:spLocks noGrp="1"/>
          </p:cNvSpPr>
          <p:nvPr>
            <p:ph type="dt" sz="half" idx="10"/>
          </p:nvPr>
        </p:nvSpPr>
        <p:spPr bwMode="gray">
          <a:xfrm>
            <a:off x="1475656" y="6858000"/>
            <a:ext cx="6480720" cy="180000"/>
          </a:xfrm>
        </p:spPr>
        <p:txBody>
          <a:bodyPr/>
          <a:lstStyle>
            <a:lvl1pPr>
              <a:defRPr>
                <a:solidFill>
                  <a:schemeClr val="bg1"/>
                </a:solidFill>
              </a:defRPr>
            </a:lvl1pPr>
          </a:lstStyle>
          <a:p>
            <a:r>
              <a:rPr lang="fr-FR" smtClean="0"/>
              <a:t>14 JANVIER 2015</a:t>
            </a:r>
            <a:endParaRPr lang="fr-FR" dirty="0"/>
          </a:p>
        </p:txBody>
      </p:sp>
      <p:sp>
        <p:nvSpPr>
          <p:cNvPr id="10" name="Espace réservé du numéro de diapositive 9"/>
          <p:cNvSpPr>
            <a:spLocks noGrp="1"/>
          </p:cNvSpPr>
          <p:nvPr>
            <p:ph type="sldNum" sz="quarter" idx="11"/>
          </p:nvPr>
        </p:nvSpPr>
        <p:spPr bwMode="gray">
          <a:xfrm>
            <a:off x="8028384" y="6859575"/>
            <a:ext cx="734368" cy="180000"/>
          </a:xfrm>
        </p:spPr>
        <p:txBody>
          <a:bodyPr/>
          <a:lstStyle>
            <a:lvl1pPr>
              <a:defRPr>
                <a:solidFill>
                  <a:schemeClr val="bg1"/>
                </a:solidFill>
              </a:defRPr>
            </a:lvl1pPr>
          </a:lstStyle>
          <a:p>
            <a:fld id="{19858401-1896-4F80-9B2B-186795E41C27}" type="slidenum">
              <a:rPr lang="fr-FR" smtClean="0"/>
              <a:pPr/>
              <a:t>‹N°›</a:t>
            </a:fld>
            <a:endParaRPr lang="fr-FR" dirty="0"/>
          </a:p>
        </p:txBody>
      </p:sp>
      <p:sp>
        <p:nvSpPr>
          <p:cNvPr id="11" name="Espace réservé du pied de page 10"/>
          <p:cNvSpPr>
            <a:spLocks noGrp="1"/>
          </p:cNvSpPr>
          <p:nvPr>
            <p:ph type="ftr" sz="quarter" idx="12"/>
          </p:nvPr>
        </p:nvSpPr>
        <p:spPr bwMode="gray">
          <a:xfrm>
            <a:off x="1476000" y="7131743"/>
            <a:ext cx="1151784" cy="116632"/>
          </a:xfrm>
        </p:spPr>
        <p:txBody>
          <a:bodyPr/>
          <a:lstStyle>
            <a:lvl1pPr>
              <a:defRPr>
                <a:solidFill>
                  <a:schemeClr val="bg1"/>
                </a:solidFill>
              </a:defRPr>
            </a:lvl1pPr>
          </a:lstStyle>
          <a:p>
            <a:r>
              <a:rPr lang="fr-FR" smtClean="0"/>
              <a:t>Titre de la présentation</a:t>
            </a:r>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tercalaire 326C">
    <p:spTree>
      <p:nvGrpSpPr>
        <p:cNvPr id="1" name=""/>
        <p:cNvGrpSpPr/>
        <p:nvPr/>
      </p:nvGrpSpPr>
      <p:grpSpPr>
        <a:xfrm>
          <a:off x="0" y="0"/>
          <a:ext cx="0" cy="0"/>
          <a:chOff x="0" y="0"/>
          <a:chExt cx="0" cy="0"/>
        </a:xfrm>
      </p:grpSpPr>
      <p:pic>
        <p:nvPicPr>
          <p:cNvPr id="7" name="Image 6" descr="fond_intercalaire_3_bis.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bwMode="gray">
          <a:xfrm>
            <a:off x="2196000" y="1346101"/>
            <a:ext cx="6426000" cy="4911824"/>
          </a:xfrm>
        </p:spPr>
        <p:txBody>
          <a:bodyPr anchor="t" anchorCtr="0"/>
          <a:lstStyle>
            <a:lvl1pPr>
              <a:lnSpc>
                <a:spcPct val="120000"/>
              </a:lnSpc>
              <a:defRPr>
                <a:solidFill>
                  <a:schemeClr val="bg1"/>
                </a:solidFill>
              </a:defRPr>
            </a:lvl1pPr>
          </a:lstStyle>
          <a:p>
            <a:r>
              <a:rPr lang="fr-FR" dirty="0" smtClean="0"/>
              <a:t>Cliquez pour modifier le style du titre</a:t>
            </a:r>
            <a:endParaRPr lang="fr-FR" dirty="0"/>
          </a:p>
        </p:txBody>
      </p:sp>
      <p:sp>
        <p:nvSpPr>
          <p:cNvPr id="10" name="Espace réservé de la date 9"/>
          <p:cNvSpPr>
            <a:spLocks noGrp="1"/>
          </p:cNvSpPr>
          <p:nvPr>
            <p:ph type="dt" sz="half" idx="10"/>
          </p:nvPr>
        </p:nvSpPr>
        <p:spPr bwMode="gray">
          <a:xfrm>
            <a:off x="1533054" y="6858000"/>
            <a:ext cx="6480720" cy="180000"/>
          </a:xfrm>
        </p:spPr>
        <p:txBody>
          <a:bodyPr/>
          <a:lstStyle>
            <a:lvl1pPr>
              <a:defRPr>
                <a:solidFill>
                  <a:schemeClr val="bg1"/>
                </a:solidFill>
              </a:defRPr>
            </a:lvl1pPr>
          </a:lstStyle>
          <a:p>
            <a:r>
              <a:rPr lang="fr-FR" smtClean="0"/>
              <a:t>14 JANVIER 2015</a:t>
            </a:r>
            <a:endParaRPr lang="fr-FR" dirty="0"/>
          </a:p>
        </p:txBody>
      </p:sp>
      <p:sp>
        <p:nvSpPr>
          <p:cNvPr id="11" name="Espace réservé du numéro de diapositive 10"/>
          <p:cNvSpPr>
            <a:spLocks noGrp="1"/>
          </p:cNvSpPr>
          <p:nvPr>
            <p:ph type="sldNum" sz="quarter" idx="11"/>
          </p:nvPr>
        </p:nvSpPr>
        <p:spPr bwMode="gray">
          <a:xfrm>
            <a:off x="8085782" y="6859575"/>
            <a:ext cx="734368" cy="180000"/>
          </a:xfrm>
        </p:spPr>
        <p:txBody>
          <a:bodyPr/>
          <a:lstStyle>
            <a:lvl1pPr>
              <a:defRPr>
                <a:solidFill>
                  <a:schemeClr val="bg1"/>
                </a:solidFill>
              </a:defRPr>
            </a:lvl1pPr>
          </a:lstStyle>
          <a:p>
            <a:fld id="{19858401-1896-4F80-9B2B-186795E41C27}" type="slidenum">
              <a:rPr lang="fr-FR" smtClean="0"/>
              <a:pPr/>
              <a:t>‹N°›</a:t>
            </a:fld>
            <a:endParaRPr lang="fr-FR" dirty="0"/>
          </a:p>
        </p:txBody>
      </p:sp>
      <p:sp>
        <p:nvSpPr>
          <p:cNvPr id="12" name="Espace réservé du pied de page 11"/>
          <p:cNvSpPr>
            <a:spLocks noGrp="1"/>
          </p:cNvSpPr>
          <p:nvPr>
            <p:ph type="ftr" sz="quarter" idx="12"/>
          </p:nvPr>
        </p:nvSpPr>
        <p:spPr bwMode="gray">
          <a:xfrm>
            <a:off x="1533398" y="7131743"/>
            <a:ext cx="1151784" cy="116632"/>
          </a:xfrm>
        </p:spPr>
        <p:txBody>
          <a:bodyPr/>
          <a:lstStyle>
            <a:lvl1pPr>
              <a:defRPr>
                <a:solidFill>
                  <a:schemeClr val="bg1"/>
                </a:solidFill>
              </a:defRPr>
            </a:lvl1pPr>
          </a:lstStyle>
          <a:p>
            <a:r>
              <a:rPr lang="fr-FR" smtClean="0"/>
              <a:t>Titre de la présentation</a:t>
            </a:r>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calaire 144C">
    <p:spTree>
      <p:nvGrpSpPr>
        <p:cNvPr id="1" name=""/>
        <p:cNvGrpSpPr/>
        <p:nvPr/>
      </p:nvGrpSpPr>
      <p:grpSpPr>
        <a:xfrm>
          <a:off x="0" y="0"/>
          <a:ext cx="0" cy="0"/>
          <a:chOff x="0" y="0"/>
          <a:chExt cx="0" cy="0"/>
        </a:xfrm>
      </p:grpSpPr>
      <p:pic>
        <p:nvPicPr>
          <p:cNvPr id="8" name="Image 7" descr="fond_intercalaire_4.jpg"/>
          <p:cNvPicPr>
            <a:picLocks noChangeAspect="1"/>
          </p:cNvPicPr>
          <p:nvPr userDrawn="1"/>
        </p:nvPicPr>
        <p:blipFill>
          <a:blip r:embed="rId2" cstate="print"/>
          <a:stretch>
            <a:fillRect/>
          </a:stretch>
        </p:blipFill>
        <p:spPr bwMode="gray">
          <a:xfrm>
            <a:off x="0" y="0"/>
            <a:ext cx="9144000" cy="6858000"/>
          </a:xfrm>
          <a:prstGeom prst="rect">
            <a:avLst/>
          </a:prstGeom>
        </p:spPr>
      </p:pic>
      <p:sp>
        <p:nvSpPr>
          <p:cNvPr id="2" name="Titre 1"/>
          <p:cNvSpPr>
            <a:spLocks noGrp="1"/>
          </p:cNvSpPr>
          <p:nvPr>
            <p:ph type="ctrTitle"/>
          </p:nvPr>
        </p:nvSpPr>
        <p:spPr bwMode="gray">
          <a:xfrm>
            <a:off x="2196000" y="1346101"/>
            <a:ext cx="6426000" cy="4911824"/>
          </a:xfrm>
        </p:spPr>
        <p:txBody>
          <a:bodyPr anchor="t" anchorCtr="0"/>
          <a:lstStyle>
            <a:lvl1pPr>
              <a:lnSpc>
                <a:spcPct val="120000"/>
              </a:lnSpc>
              <a:defRPr>
                <a:solidFill>
                  <a:schemeClr val="bg1"/>
                </a:solidFill>
              </a:defRPr>
            </a:lvl1pPr>
          </a:lstStyle>
          <a:p>
            <a:r>
              <a:rPr lang="fr-FR" dirty="0" smtClean="0"/>
              <a:t>Cliquez pour modifier le style du titre</a:t>
            </a:r>
            <a:endParaRPr lang="fr-FR" dirty="0"/>
          </a:p>
        </p:txBody>
      </p:sp>
      <p:sp>
        <p:nvSpPr>
          <p:cNvPr id="10" name="Espace réservé de la date 9"/>
          <p:cNvSpPr>
            <a:spLocks noGrp="1"/>
          </p:cNvSpPr>
          <p:nvPr>
            <p:ph type="dt" sz="half" idx="10"/>
          </p:nvPr>
        </p:nvSpPr>
        <p:spPr bwMode="gray">
          <a:xfrm>
            <a:off x="1475656" y="6858000"/>
            <a:ext cx="6480720" cy="180000"/>
          </a:xfrm>
        </p:spPr>
        <p:txBody>
          <a:bodyPr/>
          <a:lstStyle>
            <a:lvl1pPr>
              <a:defRPr>
                <a:solidFill>
                  <a:schemeClr val="bg1"/>
                </a:solidFill>
              </a:defRPr>
            </a:lvl1pPr>
          </a:lstStyle>
          <a:p>
            <a:r>
              <a:rPr lang="fr-FR" smtClean="0"/>
              <a:t>14 JANVIER 2015</a:t>
            </a:r>
            <a:endParaRPr lang="fr-FR" dirty="0"/>
          </a:p>
        </p:txBody>
      </p:sp>
      <p:sp>
        <p:nvSpPr>
          <p:cNvPr id="11" name="Espace réservé du numéro de diapositive 10"/>
          <p:cNvSpPr>
            <a:spLocks noGrp="1"/>
          </p:cNvSpPr>
          <p:nvPr>
            <p:ph type="sldNum" sz="quarter" idx="11"/>
          </p:nvPr>
        </p:nvSpPr>
        <p:spPr bwMode="gray">
          <a:xfrm>
            <a:off x="8028384" y="6859575"/>
            <a:ext cx="734368" cy="180000"/>
          </a:xfrm>
        </p:spPr>
        <p:txBody>
          <a:bodyPr/>
          <a:lstStyle>
            <a:lvl1pPr>
              <a:defRPr>
                <a:solidFill>
                  <a:schemeClr val="bg1"/>
                </a:solidFill>
              </a:defRPr>
            </a:lvl1pPr>
          </a:lstStyle>
          <a:p>
            <a:fld id="{19858401-1896-4F80-9B2B-186795E41C27}" type="slidenum">
              <a:rPr lang="fr-FR" smtClean="0"/>
              <a:pPr/>
              <a:t>‹N°›</a:t>
            </a:fld>
            <a:endParaRPr lang="fr-FR" dirty="0"/>
          </a:p>
        </p:txBody>
      </p:sp>
      <p:sp>
        <p:nvSpPr>
          <p:cNvPr id="12" name="Espace réservé du pied de page 11"/>
          <p:cNvSpPr>
            <a:spLocks noGrp="1"/>
          </p:cNvSpPr>
          <p:nvPr>
            <p:ph type="ftr" sz="quarter" idx="12"/>
          </p:nvPr>
        </p:nvSpPr>
        <p:spPr bwMode="gray">
          <a:xfrm>
            <a:off x="1476000" y="7131743"/>
            <a:ext cx="1151784" cy="116632"/>
          </a:xfrm>
        </p:spPr>
        <p:txBody>
          <a:bodyPr/>
          <a:lstStyle>
            <a:lvl1pPr>
              <a:defRPr>
                <a:solidFill>
                  <a:schemeClr val="bg1"/>
                </a:solidFill>
              </a:defRPr>
            </a:lvl1pPr>
          </a:lstStyle>
          <a:p>
            <a:r>
              <a:rPr lang="fr-FR" smtClean="0"/>
              <a:t>Titre de la présentation</a:t>
            </a:r>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tercalaire 116C">
    <p:spTree>
      <p:nvGrpSpPr>
        <p:cNvPr id="1" name=""/>
        <p:cNvGrpSpPr/>
        <p:nvPr/>
      </p:nvGrpSpPr>
      <p:grpSpPr>
        <a:xfrm>
          <a:off x="0" y="0"/>
          <a:ext cx="0" cy="0"/>
          <a:chOff x="0" y="0"/>
          <a:chExt cx="0" cy="0"/>
        </a:xfrm>
      </p:grpSpPr>
      <p:pic>
        <p:nvPicPr>
          <p:cNvPr id="7" name="Image 6" descr="fond_intercalaire_116C.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bwMode="gray">
          <a:xfrm>
            <a:off x="2196000" y="1346101"/>
            <a:ext cx="6426000" cy="4911824"/>
          </a:xfrm>
        </p:spPr>
        <p:txBody>
          <a:bodyPr anchor="t" anchorCtr="0"/>
          <a:lstStyle>
            <a:lvl1pPr>
              <a:lnSpc>
                <a:spcPct val="120000"/>
              </a:lnSpc>
              <a:defRPr>
                <a:solidFill>
                  <a:schemeClr val="bg1"/>
                </a:solidFill>
              </a:defRPr>
            </a:lvl1pPr>
          </a:lstStyle>
          <a:p>
            <a:r>
              <a:rPr lang="fr-FR" dirty="0" smtClean="0"/>
              <a:t>Cliquez pour modifier le style du titre</a:t>
            </a:r>
            <a:endParaRPr lang="fr-FR" dirty="0"/>
          </a:p>
        </p:txBody>
      </p:sp>
      <p:sp>
        <p:nvSpPr>
          <p:cNvPr id="10" name="Espace réservé de la date 9"/>
          <p:cNvSpPr>
            <a:spLocks noGrp="1"/>
          </p:cNvSpPr>
          <p:nvPr>
            <p:ph type="dt" sz="half" idx="10"/>
          </p:nvPr>
        </p:nvSpPr>
        <p:spPr bwMode="gray">
          <a:xfrm>
            <a:off x="1475656" y="6858000"/>
            <a:ext cx="6480720" cy="180000"/>
          </a:xfrm>
        </p:spPr>
        <p:txBody>
          <a:bodyPr/>
          <a:lstStyle>
            <a:lvl1pPr>
              <a:defRPr>
                <a:solidFill>
                  <a:schemeClr val="bg1"/>
                </a:solidFill>
              </a:defRPr>
            </a:lvl1pPr>
          </a:lstStyle>
          <a:p>
            <a:r>
              <a:rPr lang="fr-FR" smtClean="0"/>
              <a:t>14 JANVIER 2015</a:t>
            </a:r>
            <a:endParaRPr lang="fr-FR" dirty="0"/>
          </a:p>
        </p:txBody>
      </p:sp>
      <p:sp>
        <p:nvSpPr>
          <p:cNvPr id="11" name="Espace réservé du numéro de diapositive 10"/>
          <p:cNvSpPr>
            <a:spLocks noGrp="1"/>
          </p:cNvSpPr>
          <p:nvPr>
            <p:ph type="sldNum" sz="quarter" idx="11"/>
          </p:nvPr>
        </p:nvSpPr>
        <p:spPr bwMode="gray">
          <a:xfrm>
            <a:off x="8028384" y="6859575"/>
            <a:ext cx="734368" cy="180000"/>
          </a:xfrm>
        </p:spPr>
        <p:txBody>
          <a:bodyPr/>
          <a:lstStyle>
            <a:lvl1pPr>
              <a:defRPr>
                <a:solidFill>
                  <a:schemeClr val="bg1"/>
                </a:solidFill>
              </a:defRPr>
            </a:lvl1pPr>
          </a:lstStyle>
          <a:p>
            <a:fld id="{19858401-1896-4F80-9B2B-186795E41C27}" type="slidenum">
              <a:rPr lang="fr-FR" smtClean="0"/>
              <a:pPr/>
              <a:t>‹N°›</a:t>
            </a:fld>
            <a:endParaRPr lang="fr-FR" dirty="0"/>
          </a:p>
        </p:txBody>
      </p:sp>
      <p:sp>
        <p:nvSpPr>
          <p:cNvPr id="12" name="Espace réservé du pied de page 11"/>
          <p:cNvSpPr>
            <a:spLocks noGrp="1"/>
          </p:cNvSpPr>
          <p:nvPr>
            <p:ph type="ftr" sz="quarter" idx="12"/>
          </p:nvPr>
        </p:nvSpPr>
        <p:spPr bwMode="gray">
          <a:xfrm>
            <a:off x="1476000" y="7131743"/>
            <a:ext cx="1151784" cy="116632"/>
          </a:xfrm>
        </p:spPr>
        <p:txBody>
          <a:bodyPr/>
          <a:lstStyle>
            <a:lvl1pPr>
              <a:defRPr>
                <a:solidFill>
                  <a:schemeClr val="bg1"/>
                </a:solidFill>
              </a:defRPr>
            </a:lvl1pPr>
          </a:lstStyle>
          <a:p>
            <a:r>
              <a:rPr lang="fr-FR" smtClean="0"/>
              <a:t>Titre de la présentation</a:t>
            </a:r>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tercalaire 254C">
    <p:spTree>
      <p:nvGrpSpPr>
        <p:cNvPr id="1" name=""/>
        <p:cNvGrpSpPr/>
        <p:nvPr/>
      </p:nvGrpSpPr>
      <p:grpSpPr>
        <a:xfrm>
          <a:off x="0" y="0"/>
          <a:ext cx="0" cy="0"/>
          <a:chOff x="0" y="0"/>
          <a:chExt cx="0" cy="0"/>
        </a:xfrm>
      </p:grpSpPr>
      <p:pic>
        <p:nvPicPr>
          <p:cNvPr id="9" name="Image 8" descr="fond_intercalaire_254C.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bwMode="gray">
          <a:xfrm>
            <a:off x="2196000" y="1346101"/>
            <a:ext cx="6426000" cy="4911824"/>
          </a:xfrm>
        </p:spPr>
        <p:txBody>
          <a:bodyPr anchor="t" anchorCtr="0"/>
          <a:lstStyle>
            <a:lvl1pPr>
              <a:lnSpc>
                <a:spcPct val="120000"/>
              </a:lnSpc>
              <a:defRPr>
                <a:solidFill>
                  <a:schemeClr val="bg1"/>
                </a:solidFill>
              </a:defRPr>
            </a:lvl1pPr>
          </a:lstStyle>
          <a:p>
            <a:r>
              <a:rPr lang="fr-FR" dirty="0" smtClean="0"/>
              <a:t>Cliquez pour modifier le style du titre</a:t>
            </a:r>
            <a:endParaRPr lang="fr-FR" dirty="0"/>
          </a:p>
        </p:txBody>
      </p:sp>
      <p:sp>
        <p:nvSpPr>
          <p:cNvPr id="10" name="Espace réservé de la date 9"/>
          <p:cNvSpPr>
            <a:spLocks noGrp="1"/>
          </p:cNvSpPr>
          <p:nvPr>
            <p:ph type="dt" sz="half" idx="10"/>
          </p:nvPr>
        </p:nvSpPr>
        <p:spPr bwMode="gray">
          <a:xfrm>
            <a:off x="1475656" y="6858000"/>
            <a:ext cx="6480720" cy="180000"/>
          </a:xfrm>
        </p:spPr>
        <p:txBody>
          <a:bodyPr/>
          <a:lstStyle>
            <a:lvl1pPr>
              <a:defRPr>
                <a:solidFill>
                  <a:schemeClr val="bg1"/>
                </a:solidFill>
              </a:defRPr>
            </a:lvl1pPr>
          </a:lstStyle>
          <a:p>
            <a:r>
              <a:rPr lang="fr-FR" smtClean="0"/>
              <a:t>14 JANVIER 2015</a:t>
            </a:r>
            <a:endParaRPr lang="fr-FR" dirty="0"/>
          </a:p>
        </p:txBody>
      </p:sp>
      <p:sp>
        <p:nvSpPr>
          <p:cNvPr id="11" name="Espace réservé du numéro de diapositive 10"/>
          <p:cNvSpPr>
            <a:spLocks noGrp="1"/>
          </p:cNvSpPr>
          <p:nvPr>
            <p:ph type="sldNum" sz="quarter" idx="11"/>
          </p:nvPr>
        </p:nvSpPr>
        <p:spPr bwMode="gray">
          <a:xfrm>
            <a:off x="8028384" y="6859575"/>
            <a:ext cx="734368" cy="180000"/>
          </a:xfrm>
        </p:spPr>
        <p:txBody>
          <a:bodyPr/>
          <a:lstStyle>
            <a:lvl1pPr>
              <a:defRPr>
                <a:solidFill>
                  <a:schemeClr val="bg1"/>
                </a:solidFill>
              </a:defRPr>
            </a:lvl1pPr>
          </a:lstStyle>
          <a:p>
            <a:fld id="{19858401-1896-4F80-9B2B-186795E41C27}" type="slidenum">
              <a:rPr lang="fr-FR" smtClean="0"/>
              <a:pPr/>
              <a:t>‹N°›</a:t>
            </a:fld>
            <a:endParaRPr lang="fr-FR" dirty="0"/>
          </a:p>
        </p:txBody>
      </p:sp>
      <p:sp>
        <p:nvSpPr>
          <p:cNvPr id="12" name="Espace réservé du pied de page 11"/>
          <p:cNvSpPr>
            <a:spLocks noGrp="1"/>
          </p:cNvSpPr>
          <p:nvPr>
            <p:ph type="ftr" sz="quarter" idx="12"/>
          </p:nvPr>
        </p:nvSpPr>
        <p:spPr bwMode="gray">
          <a:xfrm>
            <a:off x="1476000" y="7131743"/>
            <a:ext cx="1151784" cy="116632"/>
          </a:xfrm>
        </p:spPr>
        <p:txBody>
          <a:bodyPr/>
          <a:lstStyle>
            <a:lvl1pPr>
              <a:defRPr>
                <a:solidFill>
                  <a:schemeClr val="bg1"/>
                </a:solidFill>
              </a:defRPr>
            </a:lvl1pPr>
          </a:lstStyle>
          <a:p>
            <a:r>
              <a:rPr lang="fr-FR" smtClean="0"/>
              <a:t>Titre de la présentation</a:t>
            </a:r>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tercalaire 291C">
    <p:spTree>
      <p:nvGrpSpPr>
        <p:cNvPr id="1" name=""/>
        <p:cNvGrpSpPr/>
        <p:nvPr/>
      </p:nvGrpSpPr>
      <p:grpSpPr>
        <a:xfrm>
          <a:off x="0" y="0"/>
          <a:ext cx="0" cy="0"/>
          <a:chOff x="0" y="0"/>
          <a:chExt cx="0" cy="0"/>
        </a:xfrm>
      </p:grpSpPr>
      <p:pic>
        <p:nvPicPr>
          <p:cNvPr id="8" name="Image 7" descr="fond_intercalaire_291C.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bwMode="gray">
          <a:xfrm>
            <a:off x="2196000" y="1346101"/>
            <a:ext cx="6426000" cy="4911824"/>
          </a:xfrm>
        </p:spPr>
        <p:txBody>
          <a:bodyPr anchor="t" anchorCtr="0"/>
          <a:lstStyle>
            <a:lvl1pPr>
              <a:lnSpc>
                <a:spcPct val="120000"/>
              </a:lnSpc>
              <a:defRPr>
                <a:solidFill>
                  <a:schemeClr val="bg1"/>
                </a:solidFill>
              </a:defRPr>
            </a:lvl1pPr>
          </a:lstStyle>
          <a:p>
            <a:r>
              <a:rPr lang="fr-FR" dirty="0" smtClean="0"/>
              <a:t>Cliquez pour modifier le style du titre</a:t>
            </a:r>
            <a:endParaRPr lang="fr-FR" dirty="0"/>
          </a:p>
        </p:txBody>
      </p:sp>
      <p:sp>
        <p:nvSpPr>
          <p:cNvPr id="10" name="Espace réservé de la date 9"/>
          <p:cNvSpPr>
            <a:spLocks noGrp="1"/>
          </p:cNvSpPr>
          <p:nvPr>
            <p:ph type="dt" sz="half" idx="10"/>
          </p:nvPr>
        </p:nvSpPr>
        <p:spPr bwMode="gray">
          <a:xfrm>
            <a:off x="1475656" y="6858000"/>
            <a:ext cx="6480720" cy="180000"/>
          </a:xfrm>
        </p:spPr>
        <p:txBody>
          <a:bodyPr/>
          <a:lstStyle>
            <a:lvl1pPr>
              <a:defRPr>
                <a:solidFill>
                  <a:schemeClr val="bg1"/>
                </a:solidFill>
              </a:defRPr>
            </a:lvl1pPr>
          </a:lstStyle>
          <a:p>
            <a:r>
              <a:rPr lang="fr-FR" smtClean="0"/>
              <a:t>14 JANVIER 2015</a:t>
            </a:r>
            <a:endParaRPr lang="fr-FR" dirty="0"/>
          </a:p>
        </p:txBody>
      </p:sp>
      <p:sp>
        <p:nvSpPr>
          <p:cNvPr id="11" name="Espace réservé du numéro de diapositive 10"/>
          <p:cNvSpPr>
            <a:spLocks noGrp="1"/>
          </p:cNvSpPr>
          <p:nvPr>
            <p:ph type="sldNum" sz="quarter" idx="11"/>
          </p:nvPr>
        </p:nvSpPr>
        <p:spPr bwMode="gray">
          <a:xfrm>
            <a:off x="8028384" y="6859575"/>
            <a:ext cx="734368" cy="180000"/>
          </a:xfrm>
        </p:spPr>
        <p:txBody>
          <a:bodyPr/>
          <a:lstStyle>
            <a:lvl1pPr>
              <a:defRPr>
                <a:solidFill>
                  <a:schemeClr val="bg1"/>
                </a:solidFill>
              </a:defRPr>
            </a:lvl1pPr>
          </a:lstStyle>
          <a:p>
            <a:fld id="{19858401-1896-4F80-9B2B-186795E41C27}" type="slidenum">
              <a:rPr lang="fr-FR" smtClean="0"/>
              <a:pPr/>
              <a:t>‹N°›</a:t>
            </a:fld>
            <a:endParaRPr lang="fr-FR" dirty="0"/>
          </a:p>
        </p:txBody>
      </p:sp>
      <p:sp>
        <p:nvSpPr>
          <p:cNvPr id="12" name="Espace réservé du pied de page 11"/>
          <p:cNvSpPr>
            <a:spLocks noGrp="1"/>
          </p:cNvSpPr>
          <p:nvPr>
            <p:ph type="ftr" sz="quarter" idx="12"/>
          </p:nvPr>
        </p:nvSpPr>
        <p:spPr bwMode="gray">
          <a:xfrm>
            <a:off x="1476000" y="7131743"/>
            <a:ext cx="1151784" cy="116632"/>
          </a:xfrm>
        </p:spPr>
        <p:txBody>
          <a:bodyPr/>
          <a:lstStyle>
            <a:lvl1pPr>
              <a:defRPr>
                <a:solidFill>
                  <a:schemeClr val="bg1"/>
                </a:solidFill>
              </a:defRPr>
            </a:lvl1pPr>
          </a:lstStyle>
          <a:p>
            <a:r>
              <a:rPr lang="fr-FR" smtClean="0"/>
              <a:t>Titre de la présentation</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p:spTree>
      <p:nvGrpSpPr>
        <p:cNvPr id="1" name=""/>
        <p:cNvGrpSpPr/>
        <p:nvPr/>
      </p:nvGrpSpPr>
      <p:grpSpPr>
        <a:xfrm>
          <a:off x="0" y="0"/>
          <a:ext cx="0" cy="0"/>
          <a:chOff x="0" y="0"/>
          <a:chExt cx="0" cy="0"/>
        </a:xfrm>
      </p:grpSpPr>
      <p:pic>
        <p:nvPicPr>
          <p:cNvPr id="8" name="Image 7" descr="fond_titre.jpg"/>
          <p:cNvPicPr>
            <a:picLocks noChangeAspect="1"/>
          </p:cNvPicPr>
          <p:nvPr userDrawn="1"/>
        </p:nvPicPr>
        <p:blipFill>
          <a:blip r:embed="rId2" cstate="print"/>
          <a:stretch>
            <a:fillRect/>
          </a:stretch>
        </p:blipFill>
        <p:spPr bwMode="gray">
          <a:xfrm>
            <a:off x="0" y="0"/>
            <a:ext cx="9144000" cy="6858000"/>
          </a:xfrm>
          <a:prstGeom prst="rect">
            <a:avLst/>
          </a:prstGeom>
        </p:spPr>
      </p:pic>
      <p:sp>
        <p:nvSpPr>
          <p:cNvPr id="2" name="Titre 1"/>
          <p:cNvSpPr>
            <a:spLocks noGrp="1"/>
          </p:cNvSpPr>
          <p:nvPr>
            <p:ph type="title"/>
          </p:nvPr>
        </p:nvSpPr>
        <p:spPr bwMode="gray">
          <a:xfrm>
            <a:off x="2195736" y="0"/>
            <a:ext cx="6426264" cy="620688"/>
          </a:xfrm>
        </p:spPr>
        <p:txBody>
          <a:bodyPr/>
          <a:lstStyle/>
          <a:p>
            <a:r>
              <a:rPr lang="fr-FR" smtClean="0"/>
              <a:t>Modifiez le style du titre</a:t>
            </a:r>
            <a:endParaRPr lang="fr-FR" dirty="0"/>
          </a:p>
        </p:txBody>
      </p:sp>
      <p:sp>
        <p:nvSpPr>
          <p:cNvPr id="3" name="Espace réservé du contenu 2"/>
          <p:cNvSpPr>
            <a:spLocks noGrp="1"/>
          </p:cNvSpPr>
          <p:nvPr>
            <p:ph idx="1"/>
          </p:nvPr>
        </p:nvSpPr>
        <p:spPr bwMode="gray">
          <a:xfrm>
            <a:off x="2196000" y="1288951"/>
            <a:ext cx="6426000" cy="4968974"/>
          </a:xfrm>
        </p:spPr>
        <p:txBody>
          <a:bodyPr/>
          <a:lstStyle>
            <a:lvl1pPr algn="l">
              <a:lnSpc>
                <a:spcPct val="108000"/>
              </a:lnSpc>
              <a:spcAft>
                <a:spcPts val="1200"/>
              </a:spcAft>
              <a:defRPr sz="3600" b="0">
                <a:solidFill>
                  <a:schemeClr val="bg1"/>
                </a:solidFill>
                <a:latin typeface="Georgia" pitchFamily="18" charset="0"/>
              </a:defRPr>
            </a:lvl1pPr>
            <a:lvl2pPr algn="l">
              <a:lnSpc>
                <a:spcPct val="100000"/>
              </a:lnSpc>
              <a:defRPr sz="1400" cap="all" baseline="0">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fr-FR" smtClean="0"/>
              <a:t>Modifiez les styles du texte du masque</a:t>
            </a:r>
          </a:p>
          <a:p>
            <a:pPr lvl="1"/>
            <a:r>
              <a:rPr lang="fr-FR" smtClean="0"/>
              <a:t>Deuxième niveau</a:t>
            </a:r>
          </a:p>
        </p:txBody>
      </p:sp>
      <p:sp>
        <p:nvSpPr>
          <p:cNvPr id="4" name="Espace réservé de la date 3"/>
          <p:cNvSpPr>
            <a:spLocks noGrp="1"/>
          </p:cNvSpPr>
          <p:nvPr>
            <p:ph type="dt" sz="half" idx="10"/>
          </p:nvPr>
        </p:nvSpPr>
        <p:spPr bwMode="gray">
          <a:xfrm>
            <a:off x="1763688" y="6467624"/>
            <a:ext cx="6192688" cy="201735"/>
          </a:xfrm>
        </p:spPr>
        <p:txBody>
          <a:bodyPr/>
          <a:lstStyle/>
          <a:p>
            <a:r>
              <a:rPr lang="fr-FR" smtClean="0"/>
              <a:t>14 JANVIER 2015</a:t>
            </a:r>
            <a:endParaRPr lang="fr-FR" dirty="0"/>
          </a:p>
        </p:txBody>
      </p:sp>
      <p:sp>
        <p:nvSpPr>
          <p:cNvPr id="5" name="Espace réservé du pied de page 4"/>
          <p:cNvSpPr>
            <a:spLocks noGrp="1"/>
          </p:cNvSpPr>
          <p:nvPr>
            <p:ph type="ftr" sz="quarter" idx="11"/>
          </p:nvPr>
        </p:nvSpPr>
        <p:spPr bwMode="gray">
          <a:xfrm>
            <a:off x="1763688" y="6741368"/>
            <a:ext cx="1151784" cy="116632"/>
          </a:xfrm>
        </p:spPr>
        <p:txBody>
          <a:bodyPr/>
          <a:lstStyle>
            <a:lvl1pPr>
              <a:defRPr>
                <a:solidFill>
                  <a:schemeClr val="tx1"/>
                </a:solidFill>
              </a:defRPr>
            </a:lvl1pPr>
          </a:lstStyle>
          <a:p>
            <a:r>
              <a:rPr lang="fr-FR" smtClean="0"/>
              <a:t>Titre de la présentation</a:t>
            </a:r>
            <a:endParaRPr lang="fr-FR" dirty="0"/>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tercalaire 639C">
    <p:spTree>
      <p:nvGrpSpPr>
        <p:cNvPr id="1" name=""/>
        <p:cNvGrpSpPr/>
        <p:nvPr/>
      </p:nvGrpSpPr>
      <p:grpSpPr>
        <a:xfrm>
          <a:off x="0" y="0"/>
          <a:ext cx="0" cy="0"/>
          <a:chOff x="0" y="0"/>
          <a:chExt cx="0" cy="0"/>
        </a:xfrm>
      </p:grpSpPr>
      <p:pic>
        <p:nvPicPr>
          <p:cNvPr id="8" name="Image 7" descr="fond_intercalaire_639C.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bwMode="gray">
          <a:xfrm>
            <a:off x="2196000" y="1346101"/>
            <a:ext cx="6426000" cy="4911824"/>
          </a:xfrm>
        </p:spPr>
        <p:txBody>
          <a:bodyPr anchor="t" anchorCtr="0"/>
          <a:lstStyle>
            <a:lvl1pPr>
              <a:lnSpc>
                <a:spcPct val="120000"/>
              </a:lnSpc>
              <a:defRPr>
                <a:solidFill>
                  <a:schemeClr val="bg1"/>
                </a:solidFill>
              </a:defRPr>
            </a:lvl1pPr>
          </a:lstStyle>
          <a:p>
            <a:r>
              <a:rPr lang="fr-FR" dirty="0" smtClean="0"/>
              <a:t>Cliquez pour modifier le style du titre</a:t>
            </a:r>
            <a:endParaRPr lang="fr-FR" dirty="0"/>
          </a:p>
        </p:txBody>
      </p:sp>
      <p:sp>
        <p:nvSpPr>
          <p:cNvPr id="10" name="Espace réservé de la date 9"/>
          <p:cNvSpPr>
            <a:spLocks noGrp="1"/>
          </p:cNvSpPr>
          <p:nvPr>
            <p:ph type="dt" sz="half" idx="10"/>
          </p:nvPr>
        </p:nvSpPr>
        <p:spPr bwMode="gray">
          <a:xfrm>
            <a:off x="1475656" y="6858000"/>
            <a:ext cx="6480720" cy="180000"/>
          </a:xfrm>
        </p:spPr>
        <p:txBody>
          <a:bodyPr/>
          <a:lstStyle>
            <a:lvl1pPr>
              <a:defRPr>
                <a:solidFill>
                  <a:schemeClr val="bg1"/>
                </a:solidFill>
              </a:defRPr>
            </a:lvl1pPr>
          </a:lstStyle>
          <a:p>
            <a:r>
              <a:rPr lang="fr-FR" smtClean="0"/>
              <a:t>14 JANVIER 2015</a:t>
            </a:r>
            <a:endParaRPr lang="fr-FR" dirty="0"/>
          </a:p>
        </p:txBody>
      </p:sp>
      <p:sp>
        <p:nvSpPr>
          <p:cNvPr id="11" name="Espace réservé du numéro de diapositive 10"/>
          <p:cNvSpPr>
            <a:spLocks noGrp="1"/>
          </p:cNvSpPr>
          <p:nvPr>
            <p:ph type="sldNum" sz="quarter" idx="11"/>
          </p:nvPr>
        </p:nvSpPr>
        <p:spPr bwMode="gray">
          <a:xfrm>
            <a:off x="8028384" y="6859575"/>
            <a:ext cx="734368" cy="180000"/>
          </a:xfrm>
        </p:spPr>
        <p:txBody>
          <a:bodyPr/>
          <a:lstStyle>
            <a:lvl1pPr>
              <a:defRPr>
                <a:solidFill>
                  <a:schemeClr val="bg1"/>
                </a:solidFill>
              </a:defRPr>
            </a:lvl1pPr>
          </a:lstStyle>
          <a:p>
            <a:fld id="{19858401-1896-4F80-9B2B-186795E41C27}" type="slidenum">
              <a:rPr lang="fr-FR" smtClean="0"/>
              <a:pPr/>
              <a:t>‹N°›</a:t>
            </a:fld>
            <a:endParaRPr lang="fr-FR" dirty="0"/>
          </a:p>
        </p:txBody>
      </p:sp>
      <p:sp>
        <p:nvSpPr>
          <p:cNvPr id="12" name="Espace réservé du pied de page 11"/>
          <p:cNvSpPr>
            <a:spLocks noGrp="1"/>
          </p:cNvSpPr>
          <p:nvPr>
            <p:ph type="ftr" sz="quarter" idx="12"/>
          </p:nvPr>
        </p:nvSpPr>
        <p:spPr bwMode="gray">
          <a:xfrm>
            <a:off x="1476000" y="7131743"/>
            <a:ext cx="1151784" cy="116632"/>
          </a:xfrm>
        </p:spPr>
        <p:txBody>
          <a:bodyPr/>
          <a:lstStyle>
            <a:lvl1pPr>
              <a:defRPr>
                <a:solidFill>
                  <a:schemeClr val="bg1"/>
                </a:solidFill>
              </a:defRPr>
            </a:lvl1pPr>
          </a:lstStyle>
          <a:p>
            <a:r>
              <a:rPr lang="fr-FR" smtClean="0"/>
              <a:t>Titre de la présentation</a:t>
            </a:r>
            <a:endParaRPr lang="fr-F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tercalaire 374C">
    <p:spTree>
      <p:nvGrpSpPr>
        <p:cNvPr id="1" name=""/>
        <p:cNvGrpSpPr/>
        <p:nvPr/>
      </p:nvGrpSpPr>
      <p:grpSpPr>
        <a:xfrm>
          <a:off x="0" y="0"/>
          <a:ext cx="0" cy="0"/>
          <a:chOff x="0" y="0"/>
          <a:chExt cx="0" cy="0"/>
        </a:xfrm>
      </p:grpSpPr>
      <p:pic>
        <p:nvPicPr>
          <p:cNvPr id="7" name="Image 6" descr="fond_intercalaire_3.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bwMode="gray">
          <a:xfrm>
            <a:off x="2196000" y="1346101"/>
            <a:ext cx="6426000" cy="4911824"/>
          </a:xfrm>
        </p:spPr>
        <p:txBody>
          <a:bodyPr anchor="t" anchorCtr="0"/>
          <a:lstStyle>
            <a:lvl1pPr>
              <a:lnSpc>
                <a:spcPct val="120000"/>
              </a:lnSpc>
              <a:defRPr>
                <a:solidFill>
                  <a:schemeClr val="bg1"/>
                </a:solidFill>
              </a:defRPr>
            </a:lvl1pPr>
          </a:lstStyle>
          <a:p>
            <a:r>
              <a:rPr lang="fr-FR" dirty="0" smtClean="0"/>
              <a:t>Cliquez pour modifier le style du titre</a:t>
            </a:r>
            <a:endParaRPr lang="fr-FR" dirty="0"/>
          </a:p>
        </p:txBody>
      </p:sp>
      <p:sp>
        <p:nvSpPr>
          <p:cNvPr id="10" name="Espace réservé de la date 9"/>
          <p:cNvSpPr>
            <a:spLocks noGrp="1"/>
          </p:cNvSpPr>
          <p:nvPr>
            <p:ph type="dt" sz="half" idx="10"/>
          </p:nvPr>
        </p:nvSpPr>
        <p:spPr bwMode="gray">
          <a:xfrm>
            <a:off x="1475656" y="6858000"/>
            <a:ext cx="6480720" cy="180000"/>
          </a:xfrm>
        </p:spPr>
        <p:txBody>
          <a:bodyPr/>
          <a:lstStyle>
            <a:lvl1pPr>
              <a:defRPr>
                <a:solidFill>
                  <a:schemeClr val="bg1"/>
                </a:solidFill>
              </a:defRPr>
            </a:lvl1pPr>
          </a:lstStyle>
          <a:p>
            <a:r>
              <a:rPr lang="fr-FR" smtClean="0"/>
              <a:t>14 JANVIER 2015</a:t>
            </a:r>
            <a:endParaRPr lang="fr-FR" dirty="0"/>
          </a:p>
        </p:txBody>
      </p:sp>
      <p:sp>
        <p:nvSpPr>
          <p:cNvPr id="11" name="Espace réservé du numéro de diapositive 10"/>
          <p:cNvSpPr>
            <a:spLocks noGrp="1"/>
          </p:cNvSpPr>
          <p:nvPr>
            <p:ph type="sldNum" sz="quarter" idx="11"/>
          </p:nvPr>
        </p:nvSpPr>
        <p:spPr bwMode="gray">
          <a:xfrm>
            <a:off x="8028384" y="6859575"/>
            <a:ext cx="734368" cy="180000"/>
          </a:xfrm>
        </p:spPr>
        <p:txBody>
          <a:bodyPr/>
          <a:lstStyle>
            <a:lvl1pPr>
              <a:defRPr>
                <a:solidFill>
                  <a:schemeClr val="bg1"/>
                </a:solidFill>
              </a:defRPr>
            </a:lvl1pPr>
          </a:lstStyle>
          <a:p>
            <a:fld id="{19858401-1896-4F80-9B2B-186795E41C27}" type="slidenum">
              <a:rPr lang="fr-FR" smtClean="0"/>
              <a:pPr/>
              <a:t>‹N°›</a:t>
            </a:fld>
            <a:endParaRPr lang="fr-FR" dirty="0"/>
          </a:p>
        </p:txBody>
      </p:sp>
      <p:sp>
        <p:nvSpPr>
          <p:cNvPr id="12" name="Espace réservé du pied de page 11"/>
          <p:cNvSpPr>
            <a:spLocks noGrp="1"/>
          </p:cNvSpPr>
          <p:nvPr>
            <p:ph type="ftr" sz="quarter" idx="12"/>
          </p:nvPr>
        </p:nvSpPr>
        <p:spPr bwMode="gray">
          <a:xfrm>
            <a:off x="1476000" y="7131743"/>
            <a:ext cx="1151784" cy="116632"/>
          </a:xfrm>
        </p:spPr>
        <p:txBody>
          <a:bodyPr/>
          <a:lstStyle>
            <a:lvl1pPr>
              <a:defRPr>
                <a:solidFill>
                  <a:schemeClr val="bg1"/>
                </a:solidFill>
              </a:defRPr>
            </a:lvl1pPr>
          </a:lstStyle>
          <a:p>
            <a:r>
              <a:rPr lang="fr-FR" smtClean="0"/>
              <a:t>Titre de la présentation</a:t>
            </a:r>
            <a:endParaRPr lang="fr-F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ex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Modifiez le style du titre</a:t>
            </a:r>
            <a:endParaRPr lang="fr-FR" dirty="0"/>
          </a:p>
        </p:txBody>
      </p:sp>
      <p:sp>
        <p:nvSpPr>
          <p:cNvPr id="3" name="Espace réservé du contenu 2"/>
          <p:cNvSpPr>
            <a:spLocks noGrp="1"/>
          </p:cNvSpPr>
          <p:nvPr>
            <p:ph idx="1"/>
          </p:nvPr>
        </p:nvSpPr>
        <p:spPr bwMode="gray"/>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6"/>
          <p:cNvSpPr>
            <a:spLocks noGrp="1"/>
          </p:cNvSpPr>
          <p:nvPr>
            <p:ph type="dt" sz="half" idx="10"/>
          </p:nvPr>
        </p:nvSpPr>
        <p:spPr bwMode="gray"/>
        <p:txBody>
          <a:bodyPr/>
          <a:lstStyle/>
          <a:p>
            <a:r>
              <a:rPr lang="fr-FR" smtClean="0"/>
              <a:t>14 JANVIER 2015</a:t>
            </a:r>
            <a:endParaRPr lang="fr-FR" dirty="0"/>
          </a:p>
        </p:txBody>
      </p:sp>
      <p:sp>
        <p:nvSpPr>
          <p:cNvPr id="8" name="Espace réservé du numéro de diapositive 7"/>
          <p:cNvSpPr>
            <a:spLocks noGrp="1"/>
          </p:cNvSpPr>
          <p:nvPr>
            <p:ph type="sldNum" sz="quarter" idx="11"/>
          </p:nvPr>
        </p:nvSpPr>
        <p:spPr bwMode="gray"/>
        <p:txBody>
          <a:bodyPr/>
          <a:lstStyle/>
          <a:p>
            <a:fld id="{19858401-1896-4F80-9B2B-186795E41C27}" type="slidenum">
              <a:rPr lang="fr-FR" smtClean="0"/>
              <a:pPr/>
              <a:t>‹N°›</a:t>
            </a:fld>
            <a:endParaRPr lang="fr-FR" dirty="0"/>
          </a:p>
        </p:txBody>
      </p:sp>
      <p:sp>
        <p:nvSpPr>
          <p:cNvPr id="9" name="Espace réservé du pied de page 8"/>
          <p:cNvSpPr>
            <a:spLocks noGrp="1"/>
          </p:cNvSpPr>
          <p:nvPr>
            <p:ph type="ftr" sz="quarter" idx="12"/>
          </p:nvPr>
        </p:nvSpPr>
        <p:spPr bwMode="gray"/>
        <p:txBody>
          <a:bodyPr/>
          <a:lstStyle/>
          <a:p>
            <a:r>
              <a:rPr lang="fr-FR" smtClean="0"/>
              <a:t>Titre de la présentation</a:t>
            </a:r>
            <a:endParaRPr lang="fr-FR" dirty="0"/>
          </a:p>
        </p:txBody>
      </p:sp>
    </p:spTree>
    <p:extLst>
      <p:ext uri="{BB962C8B-B14F-4D97-AF65-F5344CB8AC3E}">
        <p14:creationId xmlns:p14="http://schemas.microsoft.com/office/powerpoint/2010/main" val="2511282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Modifiez le style du titre</a:t>
            </a:r>
            <a:endParaRPr lang="fr-FR" dirty="0"/>
          </a:p>
        </p:txBody>
      </p:sp>
      <p:sp>
        <p:nvSpPr>
          <p:cNvPr id="3" name="Espace réservé du contenu 2"/>
          <p:cNvSpPr>
            <a:spLocks noGrp="1"/>
          </p:cNvSpPr>
          <p:nvPr>
            <p:ph idx="1"/>
          </p:nvPr>
        </p:nvSpPr>
        <p:spPr bwMode="gray"/>
        <p:txBody>
          <a:bodyPr/>
          <a:lstStyle>
            <a:lvl1pPr marL="363538" indent="-180975">
              <a:lnSpc>
                <a:spcPct val="120000"/>
              </a:lnSpc>
              <a:spcAft>
                <a:spcPts val="0"/>
              </a:spcAft>
              <a:buSzPct val="130000"/>
              <a:buFontTx/>
              <a:buBlip>
                <a:blip r:embed="rId2"/>
              </a:buBlip>
              <a:tabLst>
                <a:tab pos="6281738" algn="l"/>
                <a:tab pos="6456363" algn="l"/>
              </a:tabLst>
              <a:defRPr sz="1400" b="0">
                <a:solidFill>
                  <a:schemeClr val="tx1"/>
                </a:solidFill>
              </a:defRPr>
            </a:lvl1pPr>
            <a:lvl3pPr algn="just">
              <a:defRPr/>
            </a:lvl3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6"/>
          <p:cNvSpPr>
            <a:spLocks noGrp="1"/>
          </p:cNvSpPr>
          <p:nvPr>
            <p:ph type="dt" sz="half" idx="10"/>
          </p:nvPr>
        </p:nvSpPr>
        <p:spPr bwMode="gray"/>
        <p:txBody>
          <a:bodyPr/>
          <a:lstStyle/>
          <a:p>
            <a:r>
              <a:rPr lang="fr-FR" smtClean="0">
                <a:solidFill>
                  <a:prstClr val="black"/>
                </a:solidFill>
              </a:rPr>
              <a:t>14 JANVIER 2015</a:t>
            </a:r>
            <a:endParaRPr lang="fr-FR" dirty="0">
              <a:solidFill>
                <a:prstClr val="black"/>
              </a:solidFill>
            </a:endParaRPr>
          </a:p>
        </p:txBody>
      </p:sp>
      <p:sp>
        <p:nvSpPr>
          <p:cNvPr id="8" name="Espace réservé du numéro de diapositive 7"/>
          <p:cNvSpPr>
            <a:spLocks noGrp="1"/>
          </p:cNvSpPr>
          <p:nvPr>
            <p:ph type="sldNum" sz="quarter" idx="11"/>
          </p:nvPr>
        </p:nvSpPr>
        <p:spPr bwMode="gray"/>
        <p:txBody>
          <a:bodyPr/>
          <a:lstStyle/>
          <a:p>
            <a:fld id="{19858401-1896-4F80-9B2B-186795E41C27}" type="slidenum">
              <a:rPr lang="fr-FR" smtClean="0">
                <a:solidFill>
                  <a:prstClr val="black"/>
                </a:solidFill>
              </a:rPr>
              <a:pPr/>
              <a:t>‹N°›</a:t>
            </a:fld>
            <a:endParaRPr lang="fr-FR" dirty="0">
              <a:solidFill>
                <a:prstClr val="black"/>
              </a:solidFill>
            </a:endParaRPr>
          </a:p>
        </p:txBody>
      </p:sp>
      <p:sp>
        <p:nvSpPr>
          <p:cNvPr id="9" name="Espace réservé du pied de page 8"/>
          <p:cNvSpPr>
            <a:spLocks noGrp="1"/>
          </p:cNvSpPr>
          <p:nvPr>
            <p:ph type="ftr" sz="quarter" idx="12"/>
          </p:nvPr>
        </p:nvSpPr>
        <p:spPr bwMode="gray"/>
        <p:txBody>
          <a:bodyPr/>
          <a:lstStyle/>
          <a:p>
            <a:r>
              <a:rPr lang="fr-FR" dirty="0" smtClean="0">
                <a:solidFill>
                  <a:prstClr val="white"/>
                </a:solidFill>
              </a:rPr>
              <a:t>Titre de la présentation</a:t>
            </a:r>
            <a:endParaRPr lang="fr-FR" dirty="0">
              <a:solidFill>
                <a:prstClr val="white"/>
              </a:solidFill>
            </a:endParaRPr>
          </a:p>
        </p:txBody>
      </p:sp>
    </p:spTree>
    <p:extLst>
      <p:ext uri="{BB962C8B-B14F-4D97-AF65-F5344CB8AC3E}">
        <p14:creationId xmlns:p14="http://schemas.microsoft.com/office/powerpoint/2010/main" val="1337633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re">
    <p:spTree>
      <p:nvGrpSpPr>
        <p:cNvPr id="1" name=""/>
        <p:cNvGrpSpPr/>
        <p:nvPr/>
      </p:nvGrpSpPr>
      <p:grpSpPr>
        <a:xfrm>
          <a:off x="0" y="0"/>
          <a:ext cx="0" cy="0"/>
          <a:chOff x="0" y="0"/>
          <a:chExt cx="0" cy="0"/>
        </a:xfrm>
      </p:grpSpPr>
      <p:pic>
        <p:nvPicPr>
          <p:cNvPr id="8" name="Image 7" descr="fond_titre.jpg"/>
          <p:cNvPicPr>
            <a:picLocks noChangeAspect="1"/>
          </p:cNvPicPr>
          <p:nvPr userDrawn="1"/>
        </p:nvPicPr>
        <p:blipFill>
          <a:blip r:embed="rId2" cstate="print"/>
          <a:stretch>
            <a:fillRect/>
          </a:stretch>
        </p:blipFill>
        <p:spPr bwMode="gray">
          <a:xfrm>
            <a:off x="0" y="0"/>
            <a:ext cx="9144000" cy="6858000"/>
          </a:xfrm>
          <a:prstGeom prst="rect">
            <a:avLst/>
          </a:prstGeom>
        </p:spPr>
      </p:pic>
      <p:sp>
        <p:nvSpPr>
          <p:cNvPr id="2" name="Titre 1"/>
          <p:cNvSpPr>
            <a:spLocks noGrp="1"/>
          </p:cNvSpPr>
          <p:nvPr>
            <p:ph type="title"/>
          </p:nvPr>
        </p:nvSpPr>
        <p:spPr bwMode="gray">
          <a:xfrm>
            <a:off x="2195736" y="0"/>
            <a:ext cx="6426264" cy="620688"/>
          </a:xfrm>
        </p:spPr>
        <p:txBody>
          <a:bodyPr/>
          <a:lstStyle/>
          <a:p>
            <a:r>
              <a:rPr lang="fr-FR" smtClean="0"/>
              <a:t>Modifiez le style du titre</a:t>
            </a:r>
            <a:endParaRPr lang="fr-FR" dirty="0"/>
          </a:p>
        </p:txBody>
      </p:sp>
      <p:sp>
        <p:nvSpPr>
          <p:cNvPr id="3" name="Espace réservé du contenu 2"/>
          <p:cNvSpPr>
            <a:spLocks noGrp="1"/>
          </p:cNvSpPr>
          <p:nvPr>
            <p:ph idx="1"/>
          </p:nvPr>
        </p:nvSpPr>
        <p:spPr bwMode="gray">
          <a:xfrm>
            <a:off x="2196000" y="1288951"/>
            <a:ext cx="6426000" cy="4968974"/>
          </a:xfrm>
        </p:spPr>
        <p:txBody>
          <a:bodyPr/>
          <a:lstStyle>
            <a:lvl1pPr algn="l">
              <a:lnSpc>
                <a:spcPct val="108000"/>
              </a:lnSpc>
              <a:spcAft>
                <a:spcPts val="1200"/>
              </a:spcAft>
              <a:defRPr sz="3600" b="0">
                <a:solidFill>
                  <a:schemeClr val="bg1"/>
                </a:solidFill>
                <a:latin typeface="Georgia" pitchFamily="18" charset="0"/>
              </a:defRPr>
            </a:lvl1pPr>
            <a:lvl2pPr algn="l">
              <a:lnSpc>
                <a:spcPct val="100000"/>
              </a:lnSpc>
              <a:defRPr sz="1400" cap="all" baseline="0">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fr-FR" smtClean="0"/>
              <a:t>Modifiez les styles du texte du masque</a:t>
            </a:r>
          </a:p>
          <a:p>
            <a:pPr lvl="1"/>
            <a:r>
              <a:rPr lang="fr-FR" smtClean="0"/>
              <a:t>Deuxième niveau</a:t>
            </a:r>
          </a:p>
        </p:txBody>
      </p:sp>
      <p:sp>
        <p:nvSpPr>
          <p:cNvPr id="4" name="Espace réservé de la date 3"/>
          <p:cNvSpPr>
            <a:spLocks noGrp="1"/>
          </p:cNvSpPr>
          <p:nvPr>
            <p:ph type="dt" sz="half" idx="10"/>
          </p:nvPr>
        </p:nvSpPr>
        <p:spPr bwMode="gray">
          <a:xfrm>
            <a:off x="1763688" y="6467624"/>
            <a:ext cx="6192688" cy="201735"/>
          </a:xfrm>
        </p:spPr>
        <p:txBody>
          <a:bodyPr/>
          <a:lstStyle/>
          <a:p>
            <a:r>
              <a:rPr lang="fr-FR" smtClean="0">
                <a:solidFill>
                  <a:prstClr val="black"/>
                </a:solidFill>
              </a:rPr>
              <a:t>14 JANVIER 2015</a:t>
            </a:r>
            <a:endParaRPr lang="fr-FR" dirty="0">
              <a:solidFill>
                <a:prstClr val="black"/>
              </a:solidFill>
            </a:endParaRPr>
          </a:p>
        </p:txBody>
      </p:sp>
      <p:sp>
        <p:nvSpPr>
          <p:cNvPr id="5" name="Espace réservé du pied de page 4"/>
          <p:cNvSpPr>
            <a:spLocks noGrp="1"/>
          </p:cNvSpPr>
          <p:nvPr>
            <p:ph type="ftr" sz="quarter" idx="11"/>
          </p:nvPr>
        </p:nvSpPr>
        <p:spPr bwMode="gray">
          <a:xfrm>
            <a:off x="1763688" y="6741368"/>
            <a:ext cx="1151784" cy="116632"/>
          </a:xfrm>
        </p:spPr>
        <p:txBody>
          <a:bodyPr/>
          <a:lstStyle>
            <a:lvl1pPr>
              <a:defRPr>
                <a:solidFill>
                  <a:schemeClr val="tx1"/>
                </a:solidFill>
              </a:defRPr>
            </a:lvl1pPr>
          </a:lstStyle>
          <a:p>
            <a:r>
              <a:rPr lang="fr-FR" dirty="0" smtClean="0">
                <a:solidFill>
                  <a:prstClr val="black"/>
                </a:solidFill>
              </a:rPr>
              <a:t>Titre de la présentation</a:t>
            </a:r>
            <a:endParaRPr lang="fr-FR" dirty="0">
              <a:solidFill>
                <a:prstClr val="black"/>
              </a:solidFill>
            </a:endParaRP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solidFill>
                  <a:prstClr val="black"/>
                </a:solidFill>
              </a:rPr>
              <a:pPr/>
              <a:t>‹N°›</a:t>
            </a:fld>
            <a:endParaRPr lang="fr-FR" dirty="0">
              <a:solidFill>
                <a:prstClr val="black"/>
              </a:solidFill>
            </a:endParaRPr>
          </a:p>
        </p:txBody>
      </p:sp>
    </p:spTree>
    <p:extLst>
      <p:ext uri="{BB962C8B-B14F-4D97-AF65-F5344CB8AC3E}">
        <p14:creationId xmlns:p14="http://schemas.microsoft.com/office/powerpoint/2010/main" val="1760607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Modifiez le style du titre</a:t>
            </a:r>
            <a:endParaRPr lang="fr-FR" dirty="0"/>
          </a:p>
        </p:txBody>
      </p:sp>
      <p:sp>
        <p:nvSpPr>
          <p:cNvPr id="3" name="Espace réservé du contenu 2"/>
          <p:cNvSpPr>
            <a:spLocks noGrp="1"/>
          </p:cNvSpPr>
          <p:nvPr>
            <p:ph idx="1"/>
          </p:nvPr>
        </p:nvSpPr>
        <p:spPr bwMode="gray"/>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6"/>
          <p:cNvSpPr>
            <a:spLocks noGrp="1"/>
          </p:cNvSpPr>
          <p:nvPr>
            <p:ph type="dt" sz="half" idx="10"/>
          </p:nvPr>
        </p:nvSpPr>
        <p:spPr bwMode="gray"/>
        <p:txBody>
          <a:bodyPr/>
          <a:lstStyle/>
          <a:p>
            <a:r>
              <a:rPr lang="fr-FR" smtClean="0">
                <a:solidFill>
                  <a:prstClr val="black"/>
                </a:solidFill>
              </a:rPr>
              <a:t>14 JANVIER 2015</a:t>
            </a:r>
            <a:endParaRPr lang="fr-FR" dirty="0">
              <a:solidFill>
                <a:prstClr val="black"/>
              </a:solidFill>
            </a:endParaRPr>
          </a:p>
        </p:txBody>
      </p:sp>
      <p:sp>
        <p:nvSpPr>
          <p:cNvPr id="8" name="Espace réservé du numéro de diapositive 7"/>
          <p:cNvSpPr>
            <a:spLocks noGrp="1"/>
          </p:cNvSpPr>
          <p:nvPr>
            <p:ph type="sldNum" sz="quarter" idx="11"/>
          </p:nvPr>
        </p:nvSpPr>
        <p:spPr bwMode="gray"/>
        <p:txBody>
          <a:bodyPr/>
          <a:lstStyle/>
          <a:p>
            <a:fld id="{19858401-1896-4F80-9B2B-186795E41C27}" type="slidenum">
              <a:rPr lang="fr-FR" smtClean="0">
                <a:solidFill>
                  <a:prstClr val="black"/>
                </a:solidFill>
              </a:rPr>
              <a:pPr/>
              <a:t>‹N°›</a:t>
            </a:fld>
            <a:endParaRPr lang="fr-FR" dirty="0">
              <a:solidFill>
                <a:prstClr val="black"/>
              </a:solidFill>
            </a:endParaRPr>
          </a:p>
        </p:txBody>
      </p:sp>
      <p:sp>
        <p:nvSpPr>
          <p:cNvPr id="9" name="Espace réservé du pied de page 8"/>
          <p:cNvSpPr>
            <a:spLocks noGrp="1"/>
          </p:cNvSpPr>
          <p:nvPr>
            <p:ph type="ftr" sz="quarter" idx="12"/>
          </p:nvPr>
        </p:nvSpPr>
        <p:spPr bwMode="gray"/>
        <p:txBody>
          <a:bodyPr/>
          <a:lstStyle/>
          <a:p>
            <a:r>
              <a:rPr lang="fr-FR" dirty="0" smtClean="0">
                <a:solidFill>
                  <a:prstClr val="white"/>
                </a:solidFill>
              </a:rPr>
              <a:t>Titre de la présentation</a:t>
            </a:r>
            <a:endParaRPr lang="fr-FR" dirty="0">
              <a:solidFill>
                <a:prstClr val="white"/>
              </a:solidFill>
            </a:endParaRPr>
          </a:p>
        </p:txBody>
      </p:sp>
    </p:spTree>
    <p:extLst>
      <p:ext uri="{BB962C8B-B14F-4D97-AF65-F5344CB8AC3E}">
        <p14:creationId xmlns:p14="http://schemas.microsoft.com/office/powerpoint/2010/main" val="2554966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amp; exergu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Modifiez le style du titre</a:t>
            </a:r>
            <a:endParaRPr lang="fr-FR"/>
          </a:p>
        </p:txBody>
      </p:sp>
      <p:sp>
        <p:nvSpPr>
          <p:cNvPr id="3" name="Espace réservé du contenu 2"/>
          <p:cNvSpPr>
            <a:spLocks noGrp="1"/>
          </p:cNvSpPr>
          <p:nvPr>
            <p:ph idx="1"/>
          </p:nvPr>
        </p:nvSpPr>
        <p:spPr bwMode="gray">
          <a:xfrm>
            <a:off x="1476000" y="1693059"/>
            <a:ext cx="7146000" cy="3392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bwMode="gray"/>
        <p:txBody>
          <a:bodyPr/>
          <a:lstStyle/>
          <a:p>
            <a:r>
              <a:rPr lang="fr-FR" smtClean="0">
                <a:solidFill>
                  <a:prstClr val="black"/>
                </a:solidFill>
              </a:rPr>
              <a:t>14 JANVIER 2015</a:t>
            </a:r>
            <a:endParaRPr lang="fr-FR" dirty="0">
              <a:solidFill>
                <a:prstClr val="black"/>
              </a:solidFill>
            </a:endParaRPr>
          </a:p>
        </p:txBody>
      </p:sp>
      <p:sp>
        <p:nvSpPr>
          <p:cNvPr id="5" name="Espace réservé du pied de page 4"/>
          <p:cNvSpPr>
            <a:spLocks noGrp="1"/>
          </p:cNvSpPr>
          <p:nvPr>
            <p:ph type="ftr" sz="quarter" idx="11"/>
          </p:nvPr>
        </p:nvSpPr>
        <p:spPr bwMode="gray"/>
        <p:txBody>
          <a:bodyPr/>
          <a:lstStyle/>
          <a:p>
            <a:r>
              <a:rPr lang="fr-FR" dirty="0" smtClean="0">
                <a:solidFill>
                  <a:prstClr val="white"/>
                </a:solidFill>
              </a:rPr>
              <a:t>Titre de la présentation</a:t>
            </a:r>
            <a:endParaRPr lang="fr-FR" dirty="0">
              <a:solidFill>
                <a:prstClr val="white"/>
              </a:solidFill>
            </a:endParaRP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solidFill>
                  <a:prstClr val="black"/>
                </a:solidFill>
              </a:rPr>
              <a:pPr/>
              <a:t>‹N°›</a:t>
            </a:fld>
            <a:endParaRPr lang="fr-FR" dirty="0">
              <a:solidFill>
                <a:prstClr val="black"/>
              </a:solidFill>
            </a:endParaRPr>
          </a:p>
        </p:txBody>
      </p:sp>
      <p:sp>
        <p:nvSpPr>
          <p:cNvPr id="10" name="Espace réservé du texte 9"/>
          <p:cNvSpPr>
            <a:spLocks noGrp="1"/>
          </p:cNvSpPr>
          <p:nvPr>
            <p:ph type="body" sz="quarter" idx="13"/>
          </p:nvPr>
        </p:nvSpPr>
        <p:spPr bwMode="gray">
          <a:xfrm>
            <a:off x="1475999" y="5483323"/>
            <a:ext cx="7146000" cy="774602"/>
          </a:xfrm>
        </p:spPr>
        <p:txBody>
          <a:bodyPr/>
          <a:lstStyle>
            <a:lvl1pPr algn="ctr">
              <a:lnSpc>
                <a:spcPct val="120000"/>
              </a:lnSpc>
              <a:spcAft>
                <a:spcPts val="0"/>
              </a:spcAft>
              <a:defRPr sz="1400"/>
            </a:lvl1pPr>
          </a:lstStyle>
          <a:p>
            <a:pPr lvl="0"/>
            <a:r>
              <a:rPr lang="fr-FR" smtClean="0"/>
              <a:t>Modifiez les styles du texte du masque</a:t>
            </a:r>
          </a:p>
        </p:txBody>
      </p:sp>
    </p:spTree>
    <p:extLst>
      <p:ext uri="{BB962C8B-B14F-4D97-AF65-F5344CB8AC3E}">
        <p14:creationId xmlns:p14="http://schemas.microsoft.com/office/powerpoint/2010/main" val="327584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Modifiez le style du titre</a:t>
            </a:r>
            <a:endParaRPr lang="fr-FR"/>
          </a:p>
        </p:txBody>
      </p:sp>
      <p:sp>
        <p:nvSpPr>
          <p:cNvPr id="4" name="Espace réservé de la date 3"/>
          <p:cNvSpPr>
            <a:spLocks noGrp="1"/>
          </p:cNvSpPr>
          <p:nvPr>
            <p:ph type="dt" sz="half" idx="10"/>
          </p:nvPr>
        </p:nvSpPr>
        <p:spPr bwMode="gray"/>
        <p:txBody>
          <a:bodyPr/>
          <a:lstStyle/>
          <a:p>
            <a:r>
              <a:rPr lang="fr-FR" smtClean="0">
                <a:solidFill>
                  <a:prstClr val="black"/>
                </a:solidFill>
              </a:rPr>
              <a:t>14 JANVIER 2015</a:t>
            </a:r>
            <a:endParaRPr lang="fr-FR" dirty="0">
              <a:solidFill>
                <a:prstClr val="black"/>
              </a:solidFill>
            </a:endParaRPr>
          </a:p>
        </p:txBody>
      </p:sp>
      <p:sp>
        <p:nvSpPr>
          <p:cNvPr id="5" name="Espace réservé du pied de page 4"/>
          <p:cNvSpPr>
            <a:spLocks noGrp="1"/>
          </p:cNvSpPr>
          <p:nvPr>
            <p:ph type="ftr" sz="quarter" idx="11"/>
          </p:nvPr>
        </p:nvSpPr>
        <p:spPr bwMode="gray"/>
        <p:txBody>
          <a:bodyPr/>
          <a:lstStyle/>
          <a:p>
            <a:r>
              <a:rPr lang="fr-FR" dirty="0" smtClean="0">
                <a:solidFill>
                  <a:prstClr val="white"/>
                </a:solidFill>
              </a:rPr>
              <a:t>Titre de la présentation</a:t>
            </a:r>
            <a:endParaRPr lang="fr-FR" dirty="0">
              <a:solidFill>
                <a:prstClr val="white"/>
              </a:solidFill>
            </a:endParaRP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solidFill>
                  <a:prstClr val="black"/>
                </a:solidFill>
              </a:rPr>
              <a:pPr/>
              <a:t>‹N°›</a:t>
            </a:fld>
            <a:endParaRPr lang="fr-FR" dirty="0">
              <a:solidFill>
                <a:prstClr val="black"/>
              </a:solidFill>
            </a:endParaRPr>
          </a:p>
        </p:txBody>
      </p:sp>
      <p:sp>
        <p:nvSpPr>
          <p:cNvPr id="9" name="Espace réservé du tableau 8"/>
          <p:cNvSpPr>
            <a:spLocks noGrp="1"/>
          </p:cNvSpPr>
          <p:nvPr>
            <p:ph type="tbl" sz="quarter" idx="13" hasCustomPrompt="1"/>
          </p:nvPr>
        </p:nvSpPr>
        <p:spPr bwMode="gray">
          <a:xfrm>
            <a:off x="1476000" y="2132856"/>
            <a:ext cx="7146000" cy="2950344"/>
          </a:xfrm>
        </p:spPr>
        <p:txBody>
          <a:bodyPr anchor="ctr" anchorCtr="0"/>
          <a:lstStyle>
            <a:lvl1pPr algn="ctr">
              <a:defRPr/>
            </a:lvl1pPr>
          </a:lstStyle>
          <a:p>
            <a:r>
              <a:rPr lang="fr-FR" dirty="0" smtClean="0"/>
              <a:t> </a:t>
            </a:r>
            <a:endParaRPr lang="fr-FR" dirty="0"/>
          </a:p>
        </p:txBody>
      </p:sp>
    </p:spTree>
    <p:extLst>
      <p:ext uri="{BB962C8B-B14F-4D97-AF65-F5344CB8AC3E}">
        <p14:creationId xmlns:p14="http://schemas.microsoft.com/office/powerpoint/2010/main" val="3462837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amp; visuel">
    <p:spTree>
      <p:nvGrpSpPr>
        <p:cNvPr id="1" name=""/>
        <p:cNvGrpSpPr/>
        <p:nvPr/>
      </p:nvGrpSpPr>
      <p:grpSpPr>
        <a:xfrm>
          <a:off x="0" y="0"/>
          <a:ext cx="0" cy="0"/>
          <a:chOff x="0" y="0"/>
          <a:chExt cx="0" cy="0"/>
        </a:xfrm>
      </p:grpSpPr>
      <p:sp>
        <p:nvSpPr>
          <p:cNvPr id="10" name="Espace réservé pour une image  9"/>
          <p:cNvSpPr>
            <a:spLocks noGrp="1"/>
          </p:cNvSpPr>
          <p:nvPr>
            <p:ph type="pic" sz="quarter" idx="14" hasCustomPrompt="1"/>
          </p:nvPr>
        </p:nvSpPr>
        <p:spPr bwMode="gray">
          <a:xfrm>
            <a:off x="5029200" y="2348880"/>
            <a:ext cx="3790950" cy="2538000"/>
          </a:xfrm>
          <a:solidFill>
            <a:schemeClr val="bg1">
              <a:lumMod val="85000"/>
            </a:schemeClr>
          </a:solidFill>
          <a:effectLst>
            <a:outerShdw blurRad="127000" dist="38100" dir="2700000" algn="tl" rotWithShape="0">
              <a:prstClr val="black">
                <a:alpha val="40000"/>
              </a:prstClr>
            </a:outerShdw>
          </a:effectLst>
        </p:spPr>
        <p:txBody>
          <a:bodyPr bIns="648000" anchor="ctr" anchorCtr="0"/>
          <a:lstStyle>
            <a:lvl1pPr algn="ctr">
              <a:defRPr sz="1400" b="0">
                <a:solidFill>
                  <a:schemeClr val="bg1"/>
                </a:solidFill>
              </a:defRPr>
            </a:lvl1pPr>
          </a:lstStyle>
          <a:p>
            <a:r>
              <a:rPr lang="fr-FR" dirty="0" smtClean="0"/>
              <a:t>visuel</a:t>
            </a:r>
            <a:endParaRPr lang="fr-FR" dirty="0"/>
          </a:p>
        </p:txBody>
      </p:sp>
      <p:sp>
        <p:nvSpPr>
          <p:cNvPr id="2" name="Titre 1"/>
          <p:cNvSpPr>
            <a:spLocks noGrp="1"/>
          </p:cNvSpPr>
          <p:nvPr>
            <p:ph type="title"/>
          </p:nvPr>
        </p:nvSpPr>
        <p:spPr bwMode="gray"/>
        <p:txBody>
          <a:bodyPr/>
          <a:lstStyle/>
          <a:p>
            <a:r>
              <a:rPr lang="fr-FR" smtClean="0"/>
              <a:t>Modifiez le style du titre</a:t>
            </a:r>
            <a:endParaRPr lang="fr-FR"/>
          </a:p>
        </p:txBody>
      </p:sp>
      <p:sp>
        <p:nvSpPr>
          <p:cNvPr id="4" name="Espace réservé de la date 3"/>
          <p:cNvSpPr>
            <a:spLocks noGrp="1"/>
          </p:cNvSpPr>
          <p:nvPr>
            <p:ph type="dt" sz="half" idx="10"/>
          </p:nvPr>
        </p:nvSpPr>
        <p:spPr bwMode="gray"/>
        <p:txBody>
          <a:bodyPr/>
          <a:lstStyle/>
          <a:p>
            <a:r>
              <a:rPr lang="fr-FR" smtClean="0">
                <a:solidFill>
                  <a:prstClr val="black"/>
                </a:solidFill>
              </a:rPr>
              <a:t>14 JANVIER 2015</a:t>
            </a:r>
            <a:endParaRPr lang="fr-FR" dirty="0">
              <a:solidFill>
                <a:prstClr val="black"/>
              </a:solidFill>
            </a:endParaRPr>
          </a:p>
        </p:txBody>
      </p:sp>
      <p:sp>
        <p:nvSpPr>
          <p:cNvPr id="5" name="Espace réservé du pied de page 4"/>
          <p:cNvSpPr>
            <a:spLocks noGrp="1"/>
          </p:cNvSpPr>
          <p:nvPr>
            <p:ph type="ftr" sz="quarter" idx="11"/>
          </p:nvPr>
        </p:nvSpPr>
        <p:spPr bwMode="gray"/>
        <p:txBody>
          <a:bodyPr/>
          <a:lstStyle/>
          <a:p>
            <a:r>
              <a:rPr lang="fr-FR" dirty="0" smtClean="0">
                <a:solidFill>
                  <a:prstClr val="white"/>
                </a:solidFill>
              </a:rPr>
              <a:t>Titre de la présentation</a:t>
            </a:r>
            <a:endParaRPr lang="fr-FR" dirty="0">
              <a:solidFill>
                <a:prstClr val="white"/>
              </a:solidFill>
            </a:endParaRP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solidFill>
                  <a:prstClr val="black"/>
                </a:solidFill>
              </a:rPr>
              <a:pPr/>
              <a:t>‹N°›</a:t>
            </a:fld>
            <a:endParaRPr lang="fr-FR" dirty="0">
              <a:solidFill>
                <a:prstClr val="black"/>
              </a:solidFill>
            </a:endParaRPr>
          </a:p>
        </p:txBody>
      </p:sp>
      <p:sp>
        <p:nvSpPr>
          <p:cNvPr id="9" name="Espace réservé du tableau 8"/>
          <p:cNvSpPr>
            <a:spLocks noGrp="1"/>
          </p:cNvSpPr>
          <p:nvPr>
            <p:ph type="tbl" sz="quarter" idx="13" hasCustomPrompt="1"/>
          </p:nvPr>
        </p:nvSpPr>
        <p:spPr bwMode="gray">
          <a:xfrm>
            <a:off x="1476000" y="2132856"/>
            <a:ext cx="3564000" cy="2950344"/>
          </a:xfrm>
        </p:spPr>
        <p:txBody>
          <a:bodyPr anchor="ctr" anchorCtr="0"/>
          <a:lstStyle>
            <a:lvl1pPr algn="ctr">
              <a:defRPr/>
            </a:lvl1pPr>
          </a:lstStyle>
          <a:p>
            <a:r>
              <a:rPr lang="fr-FR" dirty="0" smtClean="0"/>
              <a:t> </a:t>
            </a:r>
            <a:endParaRPr lang="fr-FR" dirty="0"/>
          </a:p>
        </p:txBody>
      </p:sp>
    </p:spTree>
    <p:extLst>
      <p:ext uri="{BB962C8B-B14F-4D97-AF65-F5344CB8AC3E}">
        <p14:creationId xmlns:p14="http://schemas.microsoft.com/office/powerpoint/2010/main" val="4130941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amp; graphique">
    <p:spTree>
      <p:nvGrpSpPr>
        <p:cNvPr id="1" name=""/>
        <p:cNvGrpSpPr/>
        <p:nvPr/>
      </p:nvGrpSpPr>
      <p:grpSpPr>
        <a:xfrm>
          <a:off x="0" y="0"/>
          <a:ext cx="0" cy="0"/>
          <a:chOff x="0" y="0"/>
          <a:chExt cx="0" cy="0"/>
        </a:xfrm>
      </p:grpSpPr>
      <p:sp>
        <p:nvSpPr>
          <p:cNvPr id="11" name="Espace réservé du graphique 10"/>
          <p:cNvSpPr>
            <a:spLocks noGrp="1"/>
          </p:cNvSpPr>
          <p:nvPr>
            <p:ph type="chart" sz="quarter" idx="15" hasCustomPrompt="1"/>
          </p:nvPr>
        </p:nvSpPr>
        <p:spPr bwMode="gray">
          <a:xfrm>
            <a:off x="5029200" y="2350800"/>
            <a:ext cx="3790800" cy="2538000"/>
          </a:xfrm>
          <a:solidFill>
            <a:schemeClr val="bg1">
              <a:lumMod val="85000"/>
            </a:schemeClr>
          </a:solidFill>
        </p:spPr>
        <p:txBody>
          <a:bodyPr bIns="648000" anchor="ctr" anchorCtr="0"/>
          <a:lstStyle>
            <a:lvl1pPr algn="ctr">
              <a:defRPr sz="1400" b="0">
                <a:solidFill>
                  <a:schemeClr val="bg1"/>
                </a:solidFill>
              </a:defRPr>
            </a:lvl1pPr>
          </a:lstStyle>
          <a:p>
            <a:r>
              <a:rPr lang="fr-FR" dirty="0" smtClean="0"/>
              <a:t>Graphique</a:t>
            </a:r>
            <a:endParaRPr lang="fr-FR" dirty="0"/>
          </a:p>
        </p:txBody>
      </p:sp>
      <p:sp>
        <p:nvSpPr>
          <p:cNvPr id="2" name="Titre 1"/>
          <p:cNvSpPr>
            <a:spLocks noGrp="1"/>
          </p:cNvSpPr>
          <p:nvPr>
            <p:ph type="title"/>
          </p:nvPr>
        </p:nvSpPr>
        <p:spPr bwMode="gray"/>
        <p:txBody>
          <a:bodyPr/>
          <a:lstStyle/>
          <a:p>
            <a:r>
              <a:rPr lang="fr-FR" smtClean="0"/>
              <a:t>Modifiez le style du titre</a:t>
            </a:r>
            <a:endParaRPr lang="fr-FR"/>
          </a:p>
        </p:txBody>
      </p:sp>
      <p:sp>
        <p:nvSpPr>
          <p:cNvPr id="4" name="Espace réservé de la date 3"/>
          <p:cNvSpPr>
            <a:spLocks noGrp="1"/>
          </p:cNvSpPr>
          <p:nvPr>
            <p:ph type="dt" sz="half" idx="10"/>
          </p:nvPr>
        </p:nvSpPr>
        <p:spPr bwMode="gray"/>
        <p:txBody>
          <a:bodyPr/>
          <a:lstStyle/>
          <a:p>
            <a:r>
              <a:rPr lang="fr-FR" smtClean="0">
                <a:solidFill>
                  <a:prstClr val="black"/>
                </a:solidFill>
              </a:rPr>
              <a:t>14 JANVIER 2015</a:t>
            </a:r>
            <a:endParaRPr lang="fr-FR" dirty="0">
              <a:solidFill>
                <a:prstClr val="black"/>
              </a:solidFill>
            </a:endParaRPr>
          </a:p>
        </p:txBody>
      </p:sp>
      <p:sp>
        <p:nvSpPr>
          <p:cNvPr id="5" name="Espace réservé du pied de page 4"/>
          <p:cNvSpPr>
            <a:spLocks noGrp="1"/>
          </p:cNvSpPr>
          <p:nvPr>
            <p:ph type="ftr" sz="quarter" idx="11"/>
          </p:nvPr>
        </p:nvSpPr>
        <p:spPr bwMode="gray"/>
        <p:txBody>
          <a:bodyPr/>
          <a:lstStyle/>
          <a:p>
            <a:r>
              <a:rPr lang="fr-FR" dirty="0" smtClean="0">
                <a:solidFill>
                  <a:prstClr val="white"/>
                </a:solidFill>
              </a:rPr>
              <a:t>Titre de la présentation</a:t>
            </a:r>
            <a:endParaRPr lang="fr-FR" dirty="0">
              <a:solidFill>
                <a:prstClr val="white"/>
              </a:solidFill>
            </a:endParaRP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solidFill>
                  <a:prstClr val="black"/>
                </a:solidFill>
              </a:rPr>
              <a:pPr/>
              <a:t>‹N°›</a:t>
            </a:fld>
            <a:endParaRPr lang="fr-FR" dirty="0">
              <a:solidFill>
                <a:prstClr val="black"/>
              </a:solidFill>
            </a:endParaRPr>
          </a:p>
        </p:txBody>
      </p:sp>
      <p:sp>
        <p:nvSpPr>
          <p:cNvPr id="9" name="Espace réservé du tableau 8"/>
          <p:cNvSpPr>
            <a:spLocks noGrp="1"/>
          </p:cNvSpPr>
          <p:nvPr>
            <p:ph type="tbl" sz="quarter" idx="13" hasCustomPrompt="1"/>
          </p:nvPr>
        </p:nvSpPr>
        <p:spPr bwMode="gray">
          <a:xfrm>
            <a:off x="1476000" y="2132856"/>
            <a:ext cx="3564000" cy="2950344"/>
          </a:xfrm>
        </p:spPr>
        <p:txBody>
          <a:bodyPr anchor="ctr" anchorCtr="0"/>
          <a:lstStyle>
            <a:lvl1pPr algn="ctr">
              <a:defRPr/>
            </a:lvl1pPr>
          </a:lstStyle>
          <a:p>
            <a:r>
              <a:rPr lang="fr-FR" dirty="0" smtClean="0"/>
              <a:t> </a:t>
            </a:r>
            <a:endParaRPr lang="fr-FR" dirty="0"/>
          </a:p>
        </p:txBody>
      </p:sp>
    </p:spTree>
    <p:extLst>
      <p:ext uri="{BB962C8B-B14F-4D97-AF65-F5344CB8AC3E}">
        <p14:creationId xmlns:p14="http://schemas.microsoft.com/office/powerpoint/2010/main" val="138953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Modifiez le style du titre</a:t>
            </a:r>
            <a:endParaRPr lang="fr-FR" dirty="0"/>
          </a:p>
        </p:txBody>
      </p:sp>
      <p:sp>
        <p:nvSpPr>
          <p:cNvPr id="3" name="Espace réservé du contenu 2"/>
          <p:cNvSpPr>
            <a:spLocks noGrp="1"/>
          </p:cNvSpPr>
          <p:nvPr>
            <p:ph idx="1"/>
          </p:nvPr>
        </p:nvSpPr>
        <p:spPr bwMode="gray"/>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6"/>
          <p:cNvSpPr>
            <a:spLocks noGrp="1"/>
          </p:cNvSpPr>
          <p:nvPr>
            <p:ph type="dt" sz="half" idx="10"/>
          </p:nvPr>
        </p:nvSpPr>
        <p:spPr bwMode="gray"/>
        <p:txBody>
          <a:bodyPr/>
          <a:lstStyle/>
          <a:p>
            <a:r>
              <a:rPr lang="fr-FR" smtClean="0"/>
              <a:t>14 JANVIER 2015</a:t>
            </a:r>
            <a:endParaRPr lang="fr-FR" dirty="0"/>
          </a:p>
        </p:txBody>
      </p:sp>
      <p:sp>
        <p:nvSpPr>
          <p:cNvPr id="8" name="Espace réservé du numéro de diapositive 7"/>
          <p:cNvSpPr>
            <a:spLocks noGrp="1"/>
          </p:cNvSpPr>
          <p:nvPr>
            <p:ph type="sldNum" sz="quarter" idx="11"/>
          </p:nvPr>
        </p:nvSpPr>
        <p:spPr bwMode="gray"/>
        <p:txBody>
          <a:bodyPr/>
          <a:lstStyle/>
          <a:p>
            <a:fld id="{19858401-1896-4F80-9B2B-186795E41C27}" type="slidenum">
              <a:rPr lang="fr-FR" smtClean="0"/>
              <a:pPr/>
              <a:t>‹N°›</a:t>
            </a:fld>
            <a:endParaRPr lang="fr-FR" dirty="0"/>
          </a:p>
        </p:txBody>
      </p:sp>
      <p:sp>
        <p:nvSpPr>
          <p:cNvPr id="9" name="Espace réservé du pied de page 8"/>
          <p:cNvSpPr>
            <a:spLocks noGrp="1"/>
          </p:cNvSpPr>
          <p:nvPr>
            <p:ph type="ftr" sz="quarter" idx="12"/>
          </p:nvPr>
        </p:nvSpPr>
        <p:spPr bwMode="gray"/>
        <p:txBody>
          <a:bodyPr/>
          <a:lstStyle/>
          <a:p>
            <a:r>
              <a:rPr lang="fr-FR" smtClean="0"/>
              <a:t>Titre de la présentation</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amp; exergu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Modifiez le style du titre</a:t>
            </a:r>
            <a:endParaRPr lang="fr-FR"/>
          </a:p>
        </p:txBody>
      </p:sp>
      <p:sp>
        <p:nvSpPr>
          <p:cNvPr id="3" name="Espace réservé du contenu 2"/>
          <p:cNvSpPr>
            <a:spLocks noGrp="1"/>
          </p:cNvSpPr>
          <p:nvPr>
            <p:ph idx="1"/>
          </p:nvPr>
        </p:nvSpPr>
        <p:spPr bwMode="gray">
          <a:xfrm>
            <a:off x="1476000" y="1693059"/>
            <a:ext cx="7146000" cy="3392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bwMode="gray"/>
        <p:txBody>
          <a:bodyPr/>
          <a:lstStyle/>
          <a:p>
            <a:r>
              <a:rPr lang="fr-FR" smtClean="0"/>
              <a:t>14 JANVIER 2015</a:t>
            </a:r>
            <a:endParaRPr lang="fr-FR" dirty="0"/>
          </a:p>
        </p:txBody>
      </p:sp>
      <p:sp>
        <p:nvSpPr>
          <p:cNvPr id="5" name="Espace réservé du pied de page 4"/>
          <p:cNvSpPr>
            <a:spLocks noGrp="1"/>
          </p:cNvSpPr>
          <p:nvPr>
            <p:ph type="ftr" sz="quarter" idx="11"/>
          </p:nvPr>
        </p:nvSpPr>
        <p:spPr bwMode="gray"/>
        <p:txBody>
          <a:bodyPr/>
          <a:lstStyle/>
          <a:p>
            <a:r>
              <a:rPr lang="fr-FR" smtClean="0"/>
              <a:t>Titre de la présentation</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10" name="Espace réservé du texte 9"/>
          <p:cNvSpPr>
            <a:spLocks noGrp="1"/>
          </p:cNvSpPr>
          <p:nvPr>
            <p:ph type="body" sz="quarter" idx="13"/>
          </p:nvPr>
        </p:nvSpPr>
        <p:spPr bwMode="gray">
          <a:xfrm>
            <a:off x="1475999" y="5483323"/>
            <a:ext cx="7146000" cy="774602"/>
          </a:xfrm>
        </p:spPr>
        <p:txBody>
          <a:bodyPr/>
          <a:lstStyle>
            <a:lvl1pPr algn="ctr">
              <a:lnSpc>
                <a:spcPct val="120000"/>
              </a:lnSpc>
              <a:spcAft>
                <a:spcPts val="0"/>
              </a:spcAft>
              <a:defRPr sz="1400"/>
            </a:lvl1pPr>
          </a:lstStyle>
          <a:p>
            <a:pPr lvl="0"/>
            <a:r>
              <a:rPr lang="fr-FR" smtClean="0"/>
              <a:t>Modifiez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Modifiez le style du titre</a:t>
            </a:r>
            <a:endParaRPr lang="fr-FR"/>
          </a:p>
        </p:txBody>
      </p:sp>
      <p:sp>
        <p:nvSpPr>
          <p:cNvPr id="4" name="Espace réservé de la date 3"/>
          <p:cNvSpPr>
            <a:spLocks noGrp="1"/>
          </p:cNvSpPr>
          <p:nvPr>
            <p:ph type="dt" sz="half" idx="10"/>
          </p:nvPr>
        </p:nvSpPr>
        <p:spPr bwMode="gray"/>
        <p:txBody>
          <a:bodyPr/>
          <a:lstStyle/>
          <a:p>
            <a:r>
              <a:rPr lang="fr-FR" smtClean="0"/>
              <a:t>14 JANVIER 2015</a:t>
            </a:r>
            <a:endParaRPr lang="fr-FR" dirty="0"/>
          </a:p>
        </p:txBody>
      </p:sp>
      <p:sp>
        <p:nvSpPr>
          <p:cNvPr id="5" name="Espace réservé du pied de page 4"/>
          <p:cNvSpPr>
            <a:spLocks noGrp="1"/>
          </p:cNvSpPr>
          <p:nvPr>
            <p:ph type="ftr" sz="quarter" idx="11"/>
          </p:nvPr>
        </p:nvSpPr>
        <p:spPr bwMode="gray"/>
        <p:txBody>
          <a:bodyPr/>
          <a:lstStyle/>
          <a:p>
            <a:r>
              <a:rPr lang="fr-FR" smtClean="0"/>
              <a:t>Titre de la présentation</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9" name="Espace réservé du tableau 8"/>
          <p:cNvSpPr>
            <a:spLocks noGrp="1"/>
          </p:cNvSpPr>
          <p:nvPr>
            <p:ph type="tbl" sz="quarter" idx="13" hasCustomPrompt="1"/>
          </p:nvPr>
        </p:nvSpPr>
        <p:spPr bwMode="gray">
          <a:xfrm>
            <a:off x="1476000" y="2132856"/>
            <a:ext cx="7146000" cy="2950344"/>
          </a:xfrm>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amp; visuel">
    <p:spTree>
      <p:nvGrpSpPr>
        <p:cNvPr id="1" name=""/>
        <p:cNvGrpSpPr/>
        <p:nvPr/>
      </p:nvGrpSpPr>
      <p:grpSpPr>
        <a:xfrm>
          <a:off x="0" y="0"/>
          <a:ext cx="0" cy="0"/>
          <a:chOff x="0" y="0"/>
          <a:chExt cx="0" cy="0"/>
        </a:xfrm>
      </p:grpSpPr>
      <p:sp>
        <p:nvSpPr>
          <p:cNvPr id="10" name="Espace réservé pour une image  9"/>
          <p:cNvSpPr>
            <a:spLocks noGrp="1"/>
          </p:cNvSpPr>
          <p:nvPr>
            <p:ph type="pic" sz="quarter" idx="14" hasCustomPrompt="1"/>
          </p:nvPr>
        </p:nvSpPr>
        <p:spPr bwMode="gray">
          <a:xfrm>
            <a:off x="5029200" y="2348880"/>
            <a:ext cx="3790950" cy="2538000"/>
          </a:xfrm>
          <a:solidFill>
            <a:schemeClr val="bg1">
              <a:lumMod val="85000"/>
            </a:schemeClr>
          </a:solidFill>
          <a:effectLst>
            <a:outerShdw blurRad="127000" dist="38100" dir="2700000" algn="tl" rotWithShape="0">
              <a:prstClr val="black">
                <a:alpha val="40000"/>
              </a:prstClr>
            </a:outerShdw>
          </a:effectLst>
        </p:spPr>
        <p:txBody>
          <a:bodyPr bIns="648000" anchor="ctr" anchorCtr="0"/>
          <a:lstStyle>
            <a:lvl1pPr algn="ctr">
              <a:defRPr sz="1400" b="0">
                <a:solidFill>
                  <a:schemeClr val="bg1"/>
                </a:solidFill>
              </a:defRPr>
            </a:lvl1pPr>
          </a:lstStyle>
          <a:p>
            <a:r>
              <a:rPr lang="fr-FR" dirty="0" smtClean="0"/>
              <a:t>visuel</a:t>
            </a:r>
            <a:endParaRPr lang="fr-FR" dirty="0"/>
          </a:p>
        </p:txBody>
      </p:sp>
      <p:sp>
        <p:nvSpPr>
          <p:cNvPr id="2" name="Titre 1"/>
          <p:cNvSpPr>
            <a:spLocks noGrp="1"/>
          </p:cNvSpPr>
          <p:nvPr>
            <p:ph type="title"/>
          </p:nvPr>
        </p:nvSpPr>
        <p:spPr bwMode="gray"/>
        <p:txBody>
          <a:bodyPr/>
          <a:lstStyle/>
          <a:p>
            <a:r>
              <a:rPr lang="fr-FR" smtClean="0"/>
              <a:t>Modifiez le style du titre</a:t>
            </a:r>
            <a:endParaRPr lang="fr-FR"/>
          </a:p>
        </p:txBody>
      </p:sp>
      <p:sp>
        <p:nvSpPr>
          <p:cNvPr id="4" name="Espace réservé de la date 3"/>
          <p:cNvSpPr>
            <a:spLocks noGrp="1"/>
          </p:cNvSpPr>
          <p:nvPr>
            <p:ph type="dt" sz="half" idx="10"/>
          </p:nvPr>
        </p:nvSpPr>
        <p:spPr bwMode="gray"/>
        <p:txBody>
          <a:bodyPr/>
          <a:lstStyle/>
          <a:p>
            <a:r>
              <a:rPr lang="fr-FR" smtClean="0"/>
              <a:t>14 JANVIER 2015</a:t>
            </a:r>
            <a:endParaRPr lang="fr-FR" dirty="0"/>
          </a:p>
        </p:txBody>
      </p:sp>
      <p:sp>
        <p:nvSpPr>
          <p:cNvPr id="5" name="Espace réservé du pied de page 4"/>
          <p:cNvSpPr>
            <a:spLocks noGrp="1"/>
          </p:cNvSpPr>
          <p:nvPr>
            <p:ph type="ftr" sz="quarter" idx="11"/>
          </p:nvPr>
        </p:nvSpPr>
        <p:spPr bwMode="gray"/>
        <p:txBody>
          <a:bodyPr/>
          <a:lstStyle/>
          <a:p>
            <a:r>
              <a:rPr lang="fr-FR" smtClean="0"/>
              <a:t>Titre de la présentation</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9" name="Espace réservé du tableau 8"/>
          <p:cNvSpPr>
            <a:spLocks noGrp="1"/>
          </p:cNvSpPr>
          <p:nvPr>
            <p:ph type="tbl" sz="quarter" idx="13" hasCustomPrompt="1"/>
          </p:nvPr>
        </p:nvSpPr>
        <p:spPr bwMode="gray">
          <a:xfrm>
            <a:off x="1476000" y="2132856"/>
            <a:ext cx="3564000" cy="2950344"/>
          </a:xfrm>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mp; graphique">
    <p:spTree>
      <p:nvGrpSpPr>
        <p:cNvPr id="1" name=""/>
        <p:cNvGrpSpPr/>
        <p:nvPr/>
      </p:nvGrpSpPr>
      <p:grpSpPr>
        <a:xfrm>
          <a:off x="0" y="0"/>
          <a:ext cx="0" cy="0"/>
          <a:chOff x="0" y="0"/>
          <a:chExt cx="0" cy="0"/>
        </a:xfrm>
      </p:grpSpPr>
      <p:sp>
        <p:nvSpPr>
          <p:cNvPr id="11" name="Espace réservé du graphique 10"/>
          <p:cNvSpPr>
            <a:spLocks noGrp="1"/>
          </p:cNvSpPr>
          <p:nvPr>
            <p:ph type="chart" sz="quarter" idx="15" hasCustomPrompt="1"/>
          </p:nvPr>
        </p:nvSpPr>
        <p:spPr bwMode="gray">
          <a:xfrm>
            <a:off x="5029200" y="2350800"/>
            <a:ext cx="3790800" cy="2538000"/>
          </a:xfrm>
          <a:solidFill>
            <a:schemeClr val="bg1">
              <a:lumMod val="85000"/>
            </a:schemeClr>
          </a:solidFill>
        </p:spPr>
        <p:txBody>
          <a:bodyPr bIns="648000" anchor="ctr" anchorCtr="0"/>
          <a:lstStyle>
            <a:lvl1pPr algn="ctr">
              <a:defRPr sz="1400" b="0">
                <a:solidFill>
                  <a:schemeClr val="bg1"/>
                </a:solidFill>
              </a:defRPr>
            </a:lvl1pPr>
          </a:lstStyle>
          <a:p>
            <a:r>
              <a:rPr lang="fr-FR" dirty="0" smtClean="0"/>
              <a:t>Graphique</a:t>
            </a:r>
            <a:endParaRPr lang="fr-FR" dirty="0"/>
          </a:p>
        </p:txBody>
      </p:sp>
      <p:sp>
        <p:nvSpPr>
          <p:cNvPr id="2" name="Titre 1"/>
          <p:cNvSpPr>
            <a:spLocks noGrp="1"/>
          </p:cNvSpPr>
          <p:nvPr>
            <p:ph type="title"/>
          </p:nvPr>
        </p:nvSpPr>
        <p:spPr bwMode="gray"/>
        <p:txBody>
          <a:bodyPr/>
          <a:lstStyle/>
          <a:p>
            <a:r>
              <a:rPr lang="fr-FR" smtClean="0"/>
              <a:t>Modifiez le style du titre</a:t>
            </a:r>
            <a:endParaRPr lang="fr-FR"/>
          </a:p>
        </p:txBody>
      </p:sp>
      <p:sp>
        <p:nvSpPr>
          <p:cNvPr id="4" name="Espace réservé de la date 3"/>
          <p:cNvSpPr>
            <a:spLocks noGrp="1"/>
          </p:cNvSpPr>
          <p:nvPr>
            <p:ph type="dt" sz="half" idx="10"/>
          </p:nvPr>
        </p:nvSpPr>
        <p:spPr bwMode="gray"/>
        <p:txBody>
          <a:bodyPr/>
          <a:lstStyle/>
          <a:p>
            <a:r>
              <a:rPr lang="fr-FR" smtClean="0"/>
              <a:t>14 JANVIER 2015</a:t>
            </a:r>
            <a:endParaRPr lang="fr-FR" dirty="0"/>
          </a:p>
        </p:txBody>
      </p:sp>
      <p:sp>
        <p:nvSpPr>
          <p:cNvPr id="5" name="Espace réservé du pied de page 4"/>
          <p:cNvSpPr>
            <a:spLocks noGrp="1"/>
          </p:cNvSpPr>
          <p:nvPr>
            <p:ph type="ftr" sz="quarter" idx="11"/>
          </p:nvPr>
        </p:nvSpPr>
        <p:spPr bwMode="gray"/>
        <p:txBody>
          <a:bodyPr/>
          <a:lstStyle/>
          <a:p>
            <a:r>
              <a:rPr lang="fr-FR" smtClean="0"/>
              <a:t>Titre de la présentation</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9" name="Espace réservé du tableau 8"/>
          <p:cNvSpPr>
            <a:spLocks noGrp="1"/>
          </p:cNvSpPr>
          <p:nvPr>
            <p:ph type="tbl" sz="quarter" idx="13" hasCustomPrompt="1"/>
          </p:nvPr>
        </p:nvSpPr>
        <p:spPr bwMode="gray">
          <a:xfrm>
            <a:off x="1476000" y="2132856"/>
            <a:ext cx="3564000" cy="2950344"/>
          </a:xfrm>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Intercalaire 326C">
    <p:spTree>
      <p:nvGrpSpPr>
        <p:cNvPr id="1" name=""/>
        <p:cNvGrpSpPr/>
        <p:nvPr/>
      </p:nvGrpSpPr>
      <p:grpSpPr>
        <a:xfrm>
          <a:off x="0" y="0"/>
          <a:ext cx="0" cy="0"/>
          <a:chOff x="0" y="0"/>
          <a:chExt cx="0" cy="0"/>
        </a:xfrm>
      </p:grpSpPr>
      <p:pic>
        <p:nvPicPr>
          <p:cNvPr id="7" name="Image 6" descr="fond_intercalaire_3_bis.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bwMode="gray">
          <a:xfrm>
            <a:off x="2196000" y="1346101"/>
            <a:ext cx="6426000" cy="4911824"/>
          </a:xfrm>
        </p:spPr>
        <p:txBody>
          <a:bodyPr anchor="t" anchorCtr="0"/>
          <a:lstStyle>
            <a:lvl1pPr>
              <a:lnSpc>
                <a:spcPct val="120000"/>
              </a:lnSpc>
              <a:defRPr>
                <a:solidFill>
                  <a:schemeClr val="bg1"/>
                </a:solidFill>
              </a:defRPr>
            </a:lvl1pPr>
          </a:lstStyle>
          <a:p>
            <a:r>
              <a:rPr lang="fr-FR" dirty="0" smtClean="0"/>
              <a:t>Cliquez pour modifier le style du titre</a:t>
            </a:r>
            <a:endParaRPr lang="fr-FR" dirty="0"/>
          </a:p>
        </p:txBody>
      </p:sp>
      <p:sp>
        <p:nvSpPr>
          <p:cNvPr id="10" name="Espace réservé de la date 9"/>
          <p:cNvSpPr>
            <a:spLocks noGrp="1"/>
          </p:cNvSpPr>
          <p:nvPr>
            <p:ph type="dt" sz="half" idx="10"/>
          </p:nvPr>
        </p:nvSpPr>
        <p:spPr bwMode="gray">
          <a:xfrm>
            <a:off x="1533054" y="6858000"/>
            <a:ext cx="6480720" cy="180000"/>
          </a:xfrm>
        </p:spPr>
        <p:txBody>
          <a:bodyPr/>
          <a:lstStyle>
            <a:lvl1pPr>
              <a:defRPr>
                <a:solidFill>
                  <a:schemeClr val="bg1"/>
                </a:solidFill>
              </a:defRPr>
            </a:lvl1pPr>
          </a:lstStyle>
          <a:p>
            <a:r>
              <a:rPr lang="fr-FR" smtClean="0"/>
              <a:t>14 JANVIER 2015</a:t>
            </a:r>
            <a:endParaRPr lang="fr-FR" dirty="0"/>
          </a:p>
        </p:txBody>
      </p:sp>
      <p:sp>
        <p:nvSpPr>
          <p:cNvPr id="11" name="Espace réservé du numéro de diapositive 10"/>
          <p:cNvSpPr>
            <a:spLocks noGrp="1"/>
          </p:cNvSpPr>
          <p:nvPr>
            <p:ph type="sldNum" sz="quarter" idx="11"/>
          </p:nvPr>
        </p:nvSpPr>
        <p:spPr bwMode="gray">
          <a:xfrm>
            <a:off x="8085782" y="6859575"/>
            <a:ext cx="734368" cy="180000"/>
          </a:xfrm>
        </p:spPr>
        <p:txBody>
          <a:bodyPr/>
          <a:lstStyle>
            <a:lvl1pPr>
              <a:defRPr>
                <a:solidFill>
                  <a:schemeClr val="bg1"/>
                </a:solidFill>
              </a:defRPr>
            </a:lvl1pPr>
          </a:lstStyle>
          <a:p>
            <a:fld id="{19858401-1896-4F80-9B2B-186795E41C27}" type="slidenum">
              <a:rPr lang="fr-FR" smtClean="0"/>
              <a:pPr/>
              <a:t>‹N°›</a:t>
            </a:fld>
            <a:endParaRPr lang="fr-FR" dirty="0"/>
          </a:p>
        </p:txBody>
      </p:sp>
      <p:sp>
        <p:nvSpPr>
          <p:cNvPr id="12" name="Espace réservé du pied de page 11"/>
          <p:cNvSpPr>
            <a:spLocks noGrp="1"/>
          </p:cNvSpPr>
          <p:nvPr>
            <p:ph type="ftr" sz="quarter" idx="12"/>
          </p:nvPr>
        </p:nvSpPr>
        <p:spPr bwMode="gray">
          <a:xfrm>
            <a:off x="1533398" y="7131743"/>
            <a:ext cx="1151784" cy="116632"/>
          </a:xfrm>
        </p:spPr>
        <p:txBody>
          <a:bodyPr/>
          <a:lstStyle>
            <a:lvl1pPr>
              <a:defRPr>
                <a:solidFill>
                  <a:schemeClr val="bg1"/>
                </a:solidFill>
              </a:defRPr>
            </a:lvl1pPr>
          </a:lstStyle>
          <a:p>
            <a:r>
              <a:rPr lang="fr-FR" smtClean="0"/>
              <a:t>Titre de la présentation</a:t>
            </a:r>
            <a:endParaRPr lang="fr-FR" dirty="0"/>
          </a:p>
        </p:txBody>
      </p:sp>
    </p:spTree>
    <p:extLst>
      <p:ext uri="{BB962C8B-B14F-4D97-AF65-F5344CB8AC3E}">
        <p14:creationId xmlns:p14="http://schemas.microsoft.com/office/powerpoint/2010/main" val="387226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69913" y="1466850"/>
            <a:ext cx="41163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466850"/>
            <a:ext cx="41163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4905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9" name="Image 8" descr="bandeau_texte.jpg"/>
          <p:cNvPicPr>
            <a:picLocks noChangeAspect="1"/>
          </p:cNvPicPr>
          <p:nvPr/>
        </p:nvPicPr>
        <p:blipFill>
          <a:blip r:embed="rId11" cstate="print"/>
          <a:stretch>
            <a:fillRect/>
          </a:stretch>
        </p:blipFill>
        <p:spPr bwMode="gray">
          <a:xfrm>
            <a:off x="0" y="0"/>
            <a:ext cx="937260" cy="6858000"/>
          </a:xfrm>
          <a:prstGeom prst="rect">
            <a:avLst/>
          </a:prstGeom>
        </p:spPr>
      </p:pic>
      <p:sp>
        <p:nvSpPr>
          <p:cNvPr id="2" name="Espace réservé du titre 1"/>
          <p:cNvSpPr>
            <a:spLocks noGrp="1"/>
          </p:cNvSpPr>
          <p:nvPr>
            <p:ph type="title"/>
          </p:nvPr>
        </p:nvSpPr>
        <p:spPr bwMode="gray">
          <a:xfrm>
            <a:off x="1080000" y="0"/>
            <a:ext cx="7542000" cy="1016176"/>
          </a:xfrm>
          <a:prstGeom prst="rect">
            <a:avLst/>
          </a:prstGeom>
        </p:spPr>
        <p:txBody>
          <a:bodyPr vert="horz" lIns="0" tIns="0" rIns="0" bIns="0" rtlCol="0" anchor="b"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bwMode="gray">
          <a:xfrm>
            <a:off x="1476000" y="1693059"/>
            <a:ext cx="7146000" cy="4564865"/>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bwMode="gray">
          <a:xfrm>
            <a:off x="1475656" y="6467625"/>
            <a:ext cx="6480720" cy="180000"/>
          </a:xfrm>
          <a:prstGeom prst="rect">
            <a:avLst/>
          </a:prstGeom>
        </p:spPr>
        <p:txBody>
          <a:bodyPr vert="horz" lIns="0" tIns="0" rIns="0" bIns="0" rtlCol="0" anchor="b" anchorCtr="0"/>
          <a:lstStyle>
            <a:lvl1pPr algn="l">
              <a:defRPr sz="900">
                <a:solidFill>
                  <a:schemeClr val="tx1"/>
                </a:solidFill>
              </a:defRPr>
            </a:lvl1pPr>
          </a:lstStyle>
          <a:p>
            <a:r>
              <a:rPr lang="fr-FR" smtClean="0"/>
              <a:t>14 JANVIER 2015</a:t>
            </a:r>
            <a:endParaRPr lang="fr-FR" dirty="0"/>
          </a:p>
        </p:txBody>
      </p:sp>
      <p:sp>
        <p:nvSpPr>
          <p:cNvPr id="5" name="Espace réservé du pied de page 4"/>
          <p:cNvSpPr>
            <a:spLocks noGrp="1"/>
          </p:cNvSpPr>
          <p:nvPr>
            <p:ph type="ftr" sz="quarter" idx="3"/>
          </p:nvPr>
        </p:nvSpPr>
        <p:spPr bwMode="gray">
          <a:xfrm>
            <a:off x="1476000" y="6741368"/>
            <a:ext cx="1151784" cy="116632"/>
          </a:xfrm>
          <a:prstGeom prst="rect">
            <a:avLst/>
          </a:prstGeom>
        </p:spPr>
        <p:txBody>
          <a:bodyPr vert="horz" lIns="0" tIns="0" rIns="0" bIns="0" rtlCol="0" anchor="t" anchorCtr="0"/>
          <a:lstStyle>
            <a:lvl1pPr algn="l">
              <a:defRPr sz="500">
                <a:solidFill>
                  <a:schemeClr val="bg1"/>
                </a:solidFill>
              </a:defRPr>
            </a:lvl1pPr>
          </a:lstStyle>
          <a:p>
            <a:r>
              <a:rPr lang="fr-FR" smtClean="0"/>
              <a:t>Titre de la présentation</a:t>
            </a:r>
            <a:endParaRPr lang="fr-FR" dirty="0"/>
          </a:p>
        </p:txBody>
      </p:sp>
      <p:sp>
        <p:nvSpPr>
          <p:cNvPr id="6" name="Espace réservé du numéro de diapositive 5"/>
          <p:cNvSpPr>
            <a:spLocks noGrp="1"/>
          </p:cNvSpPr>
          <p:nvPr>
            <p:ph type="sldNum" sz="quarter" idx="4"/>
          </p:nvPr>
        </p:nvSpPr>
        <p:spPr bwMode="gray">
          <a:xfrm>
            <a:off x="8028384" y="6469200"/>
            <a:ext cx="734368" cy="180000"/>
          </a:xfrm>
          <a:prstGeom prst="rect">
            <a:avLst/>
          </a:prstGeom>
        </p:spPr>
        <p:txBody>
          <a:bodyPr vert="horz" lIns="0" tIns="0" rIns="0" bIns="0" rtlCol="0" anchor="b" anchorCtr="0"/>
          <a:lstStyle>
            <a:lvl1pPr algn="r">
              <a:defRPr sz="900">
                <a:solidFill>
                  <a:schemeClr val="tx1"/>
                </a:solidFill>
              </a:defRPr>
            </a:lvl1pPr>
          </a:lstStyle>
          <a:p>
            <a:fld id="{19858401-1896-4F80-9B2B-186795E41C27}"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80" r:id="rId1"/>
    <p:sldLayoutId id="2147483651" r:id="rId2"/>
    <p:sldLayoutId id="2147483650" r:id="rId3"/>
    <p:sldLayoutId id="2147483655" r:id="rId4"/>
    <p:sldLayoutId id="2147483656" r:id="rId5"/>
    <p:sldLayoutId id="2147483657" r:id="rId6"/>
    <p:sldLayoutId id="2147483660" r:id="rId7"/>
    <p:sldLayoutId id="2147483687" r:id="rId8"/>
    <p:sldLayoutId id="2147483688" r:id="rId9"/>
  </p:sldLayoutIdLst>
  <p:hf hdr="0" ftr="0"/>
  <p:txStyles>
    <p:titleStyle>
      <a:lvl1pPr algn="l" defTabSz="914400" rtl="0" eaLnBrk="1" latinLnBrk="0" hangingPunct="1">
        <a:spcBef>
          <a:spcPct val="0"/>
        </a:spcBef>
        <a:buNone/>
        <a:defRPr sz="2800" kern="1200">
          <a:solidFill>
            <a:schemeClr val="tx1"/>
          </a:solidFill>
          <a:latin typeface="Georgia" pitchFamily="18" charset="0"/>
          <a:ea typeface="+mj-ea"/>
          <a:cs typeface="+mj-cs"/>
        </a:defRPr>
      </a:lvl1pPr>
    </p:titleStyle>
    <p:bodyStyle>
      <a:lvl1pPr marL="0" indent="0" algn="l" defTabSz="914400" rtl="0" eaLnBrk="1" latinLnBrk="0" hangingPunct="1">
        <a:spcBef>
          <a:spcPts val="0"/>
        </a:spcBef>
        <a:spcAft>
          <a:spcPts val="1900"/>
        </a:spcAft>
        <a:buFont typeface="Arial" pitchFamily="34" charset="0"/>
        <a:buNone/>
        <a:defRPr sz="1800" b="1" kern="1200">
          <a:solidFill>
            <a:schemeClr val="tx2"/>
          </a:solidFill>
          <a:latin typeface="+mn-lt"/>
          <a:ea typeface="+mn-ea"/>
          <a:cs typeface="+mn-cs"/>
        </a:defRPr>
      </a:lvl1pPr>
      <a:lvl2pPr marL="0" indent="0" algn="just" defTabSz="914400" rtl="0" eaLnBrk="1" latinLnBrk="0" hangingPunct="1">
        <a:lnSpc>
          <a:spcPct val="120000"/>
        </a:lnSpc>
        <a:spcBef>
          <a:spcPts val="0"/>
        </a:spcBef>
        <a:buFont typeface="Arial" pitchFamily="34" charset="0"/>
        <a:buNone/>
        <a:defRPr sz="1600" kern="1200">
          <a:solidFill>
            <a:schemeClr val="tx1"/>
          </a:solidFill>
          <a:latin typeface="+mn-lt"/>
          <a:ea typeface="+mn-ea"/>
          <a:cs typeface="+mn-cs"/>
        </a:defRPr>
      </a:lvl2pPr>
      <a:lvl3pPr marL="361950" indent="-180975" algn="just" defTabSz="914400" rtl="0" eaLnBrk="1" latinLnBrk="0" hangingPunct="1">
        <a:lnSpc>
          <a:spcPct val="120000"/>
        </a:lnSpc>
        <a:spcBef>
          <a:spcPts val="0"/>
        </a:spcBef>
        <a:buClr>
          <a:schemeClr val="tx2"/>
        </a:buClr>
        <a:buSzPct val="130000"/>
        <a:buFontTx/>
        <a:buBlip>
          <a:blip r:embed="rId12"/>
        </a:buBlip>
        <a:defRPr sz="1400" kern="1200">
          <a:solidFill>
            <a:schemeClr val="tx1"/>
          </a:solidFill>
          <a:latin typeface="+mn-lt"/>
          <a:ea typeface="+mn-ea"/>
          <a:cs typeface="+mn-cs"/>
        </a:defRPr>
      </a:lvl3pPr>
      <a:lvl4pPr marL="714375" indent="-171450" algn="just" defTabSz="914400" rtl="0" eaLnBrk="1" latinLnBrk="0" hangingPunct="1">
        <a:lnSpc>
          <a:spcPct val="120000"/>
        </a:lnSpc>
        <a:spcBef>
          <a:spcPts val="0"/>
        </a:spcBef>
        <a:buClr>
          <a:schemeClr val="tx2"/>
        </a:buClr>
        <a:buFont typeface="Symbol" pitchFamily="18" charset="2"/>
        <a:buChar char="·"/>
        <a:defRPr sz="1200" kern="1200">
          <a:solidFill>
            <a:schemeClr val="tx1"/>
          </a:solidFill>
          <a:latin typeface="+mn-lt"/>
          <a:ea typeface="+mn-ea"/>
          <a:cs typeface="+mn-cs"/>
        </a:defRPr>
      </a:lvl4pPr>
      <a:lvl5pPr marL="1257300" indent="-180975" algn="just" defTabSz="914400" rtl="0" eaLnBrk="1" latinLnBrk="0" hangingPunct="1">
        <a:lnSpc>
          <a:spcPct val="120000"/>
        </a:lnSpc>
        <a:spcBef>
          <a:spcPts val="0"/>
        </a:spcBef>
        <a:buClr>
          <a:schemeClr val="tx2"/>
        </a:buClr>
        <a:buSzPct val="13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descr="bandeau_texte.jpg"/>
          <p:cNvPicPr>
            <a:picLocks noChangeAspect="1"/>
          </p:cNvPicPr>
          <p:nvPr/>
        </p:nvPicPr>
        <p:blipFill>
          <a:blip r:embed="rId5" cstate="print"/>
          <a:stretch>
            <a:fillRect/>
          </a:stretch>
        </p:blipFill>
        <p:spPr bwMode="gray">
          <a:xfrm>
            <a:off x="0" y="0"/>
            <a:ext cx="937260" cy="6858000"/>
          </a:xfrm>
          <a:prstGeom prst="rect">
            <a:avLst/>
          </a:prstGeom>
        </p:spPr>
      </p:pic>
      <p:sp>
        <p:nvSpPr>
          <p:cNvPr id="2" name="Espace réservé du titre 1"/>
          <p:cNvSpPr>
            <a:spLocks noGrp="1"/>
          </p:cNvSpPr>
          <p:nvPr>
            <p:ph type="title"/>
          </p:nvPr>
        </p:nvSpPr>
        <p:spPr bwMode="gray">
          <a:xfrm>
            <a:off x="1080000" y="0"/>
            <a:ext cx="7542000" cy="1016176"/>
          </a:xfrm>
          <a:prstGeom prst="rect">
            <a:avLst/>
          </a:prstGeom>
        </p:spPr>
        <p:txBody>
          <a:bodyPr vert="horz" lIns="0" tIns="0" rIns="0" bIns="0" rtlCol="0" anchor="b"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bwMode="gray">
          <a:xfrm>
            <a:off x="1476000" y="1693059"/>
            <a:ext cx="7146000" cy="4564865"/>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bwMode="gray">
          <a:xfrm>
            <a:off x="1475656" y="6467625"/>
            <a:ext cx="6480720" cy="180000"/>
          </a:xfrm>
          <a:prstGeom prst="rect">
            <a:avLst/>
          </a:prstGeom>
        </p:spPr>
        <p:txBody>
          <a:bodyPr vert="horz" lIns="0" tIns="0" rIns="0" bIns="0" rtlCol="0" anchor="b" anchorCtr="0"/>
          <a:lstStyle>
            <a:lvl1pPr algn="l">
              <a:defRPr sz="900">
                <a:solidFill>
                  <a:schemeClr val="tx1"/>
                </a:solidFill>
              </a:defRPr>
            </a:lvl1pPr>
          </a:lstStyle>
          <a:p>
            <a:r>
              <a:rPr lang="fr-FR" smtClean="0"/>
              <a:t>14 JANVIER 2015</a:t>
            </a:r>
            <a:endParaRPr lang="fr-FR" dirty="0"/>
          </a:p>
        </p:txBody>
      </p:sp>
      <p:sp>
        <p:nvSpPr>
          <p:cNvPr id="5" name="Espace réservé du pied de page 4"/>
          <p:cNvSpPr>
            <a:spLocks noGrp="1"/>
          </p:cNvSpPr>
          <p:nvPr>
            <p:ph type="ftr" sz="quarter" idx="3"/>
          </p:nvPr>
        </p:nvSpPr>
        <p:spPr bwMode="gray">
          <a:xfrm>
            <a:off x="1476000" y="6741368"/>
            <a:ext cx="1151784" cy="116632"/>
          </a:xfrm>
          <a:prstGeom prst="rect">
            <a:avLst/>
          </a:prstGeom>
        </p:spPr>
        <p:txBody>
          <a:bodyPr vert="horz" lIns="0" tIns="0" rIns="0" bIns="0" rtlCol="0" anchor="t" anchorCtr="0"/>
          <a:lstStyle>
            <a:lvl1pPr algn="l">
              <a:defRPr sz="500">
                <a:solidFill>
                  <a:schemeClr val="bg1"/>
                </a:solidFill>
              </a:defRPr>
            </a:lvl1pPr>
          </a:lstStyle>
          <a:p>
            <a:r>
              <a:rPr lang="fr-FR" smtClean="0"/>
              <a:t>Titre de la présentation</a:t>
            </a:r>
            <a:endParaRPr lang="fr-FR" dirty="0"/>
          </a:p>
        </p:txBody>
      </p:sp>
      <p:sp>
        <p:nvSpPr>
          <p:cNvPr id="6" name="Espace réservé du numéro de diapositive 5"/>
          <p:cNvSpPr>
            <a:spLocks noGrp="1"/>
          </p:cNvSpPr>
          <p:nvPr>
            <p:ph type="sldNum" sz="quarter" idx="4"/>
          </p:nvPr>
        </p:nvSpPr>
        <p:spPr bwMode="gray">
          <a:xfrm>
            <a:off x="8028384" y="6469200"/>
            <a:ext cx="734368" cy="180000"/>
          </a:xfrm>
          <a:prstGeom prst="rect">
            <a:avLst/>
          </a:prstGeom>
        </p:spPr>
        <p:txBody>
          <a:bodyPr vert="horz" lIns="0" tIns="0" rIns="0" bIns="0" rtlCol="0" anchor="b" anchorCtr="0"/>
          <a:lstStyle>
            <a:lvl1pPr algn="r">
              <a:defRPr sz="900">
                <a:solidFill>
                  <a:schemeClr val="tx1"/>
                </a:solidFill>
              </a:defRPr>
            </a:lvl1pPr>
          </a:lstStyle>
          <a:p>
            <a:fld id="{19858401-1896-4F80-9B2B-186795E41C27}"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70" r:id="rId1"/>
    <p:sldLayoutId id="2147483678" r:id="rId2"/>
    <p:sldLayoutId id="2147483679" r:id="rId3"/>
  </p:sldLayoutIdLst>
  <p:hf hdr="0" ftr="0"/>
  <p:txStyles>
    <p:titleStyle>
      <a:lvl1pPr algn="l" defTabSz="914400" rtl="0" eaLnBrk="1" latinLnBrk="0" hangingPunct="1">
        <a:spcBef>
          <a:spcPct val="0"/>
        </a:spcBef>
        <a:buNone/>
        <a:defRPr sz="2800" kern="1200">
          <a:solidFill>
            <a:schemeClr val="tx1"/>
          </a:solidFill>
          <a:latin typeface="Georgia" pitchFamily="18" charset="0"/>
          <a:ea typeface="+mj-ea"/>
          <a:cs typeface="+mj-cs"/>
        </a:defRPr>
      </a:lvl1pPr>
    </p:titleStyle>
    <p:bodyStyle>
      <a:lvl1pPr marL="0" indent="0" algn="l" defTabSz="914400" rtl="0" eaLnBrk="1" latinLnBrk="0" hangingPunct="1">
        <a:lnSpc>
          <a:spcPts val="2300"/>
        </a:lnSpc>
        <a:spcBef>
          <a:spcPts val="0"/>
        </a:spcBef>
        <a:spcAft>
          <a:spcPts val="0"/>
        </a:spcAft>
        <a:buFont typeface="Arial" pitchFamily="34" charset="0"/>
        <a:buNone/>
        <a:defRPr sz="1800" b="1" kern="1200">
          <a:solidFill>
            <a:schemeClr val="tx2"/>
          </a:solidFill>
          <a:latin typeface="+mn-lt"/>
          <a:ea typeface="+mn-ea"/>
          <a:cs typeface="+mn-cs"/>
        </a:defRPr>
      </a:lvl1pPr>
      <a:lvl2pPr marL="0" indent="0" algn="just" defTabSz="914400" rtl="0" eaLnBrk="1" latinLnBrk="0" hangingPunct="1">
        <a:lnSpc>
          <a:spcPct val="120000"/>
        </a:lnSpc>
        <a:spcBef>
          <a:spcPts val="0"/>
        </a:spcBef>
        <a:buFont typeface="Arial" pitchFamily="34" charset="0"/>
        <a:buNone/>
        <a:defRPr sz="1600" kern="1200">
          <a:solidFill>
            <a:schemeClr val="tx1"/>
          </a:solidFill>
          <a:latin typeface="+mn-lt"/>
          <a:ea typeface="+mn-ea"/>
          <a:cs typeface="+mn-cs"/>
        </a:defRPr>
      </a:lvl2pPr>
      <a:lvl3pPr marL="361950" indent="-180975" algn="just" defTabSz="914400" rtl="0" eaLnBrk="1" latinLnBrk="0" hangingPunct="1">
        <a:lnSpc>
          <a:spcPct val="120000"/>
        </a:lnSpc>
        <a:spcBef>
          <a:spcPts val="0"/>
        </a:spcBef>
        <a:buClr>
          <a:schemeClr val="tx2"/>
        </a:buClr>
        <a:buSzPct val="130000"/>
        <a:buFontTx/>
        <a:buBlip>
          <a:blip r:embed="rId6"/>
        </a:buBlip>
        <a:defRPr sz="1400" kern="1200">
          <a:solidFill>
            <a:schemeClr val="tx1"/>
          </a:solidFill>
          <a:latin typeface="+mn-lt"/>
          <a:ea typeface="+mn-ea"/>
          <a:cs typeface="+mn-cs"/>
        </a:defRPr>
      </a:lvl3pPr>
      <a:lvl4pPr marL="714375" indent="-171450" algn="just" defTabSz="914400" rtl="0" eaLnBrk="1" latinLnBrk="0" hangingPunct="1">
        <a:lnSpc>
          <a:spcPct val="120000"/>
        </a:lnSpc>
        <a:spcBef>
          <a:spcPts val="0"/>
        </a:spcBef>
        <a:buClr>
          <a:schemeClr val="tx2"/>
        </a:buClr>
        <a:buFont typeface="Symbol" pitchFamily="18" charset="2"/>
        <a:buChar char="·"/>
        <a:defRPr sz="1200" kern="1200">
          <a:solidFill>
            <a:schemeClr val="tx1"/>
          </a:solidFill>
          <a:latin typeface="+mn-lt"/>
          <a:ea typeface="+mn-ea"/>
          <a:cs typeface="+mn-cs"/>
        </a:defRPr>
      </a:lvl4pPr>
      <a:lvl5pPr marL="1257300" indent="-180975" algn="just" defTabSz="914400" rtl="0" eaLnBrk="1" latinLnBrk="0" hangingPunct="1">
        <a:lnSpc>
          <a:spcPct val="120000"/>
        </a:lnSpc>
        <a:spcBef>
          <a:spcPts val="0"/>
        </a:spcBef>
        <a:buClr>
          <a:schemeClr val="tx2"/>
        </a:buClr>
        <a:buSzPct val="13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descr="bandeau_texte.jpg"/>
          <p:cNvPicPr>
            <a:picLocks noChangeAspect="1"/>
          </p:cNvPicPr>
          <p:nvPr/>
        </p:nvPicPr>
        <p:blipFill>
          <a:blip r:embed="rId12" cstate="print"/>
          <a:stretch>
            <a:fillRect/>
          </a:stretch>
        </p:blipFill>
        <p:spPr bwMode="gray">
          <a:xfrm>
            <a:off x="0" y="0"/>
            <a:ext cx="937260" cy="6858000"/>
          </a:xfrm>
          <a:prstGeom prst="rect">
            <a:avLst/>
          </a:prstGeom>
        </p:spPr>
      </p:pic>
      <p:sp>
        <p:nvSpPr>
          <p:cNvPr id="2" name="Espace réservé du titre 1"/>
          <p:cNvSpPr>
            <a:spLocks noGrp="1"/>
          </p:cNvSpPr>
          <p:nvPr>
            <p:ph type="title"/>
          </p:nvPr>
        </p:nvSpPr>
        <p:spPr bwMode="gray">
          <a:xfrm>
            <a:off x="1080000" y="0"/>
            <a:ext cx="7542000" cy="1016176"/>
          </a:xfrm>
          <a:prstGeom prst="rect">
            <a:avLst/>
          </a:prstGeom>
        </p:spPr>
        <p:txBody>
          <a:bodyPr vert="horz" lIns="0" tIns="0" rIns="0" bIns="0" rtlCol="0" anchor="b"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bwMode="gray">
          <a:xfrm>
            <a:off x="1476000" y="1693059"/>
            <a:ext cx="7146000" cy="4564865"/>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bwMode="gray">
          <a:xfrm>
            <a:off x="1475656" y="6467625"/>
            <a:ext cx="6480720" cy="180000"/>
          </a:xfrm>
          <a:prstGeom prst="rect">
            <a:avLst/>
          </a:prstGeom>
        </p:spPr>
        <p:txBody>
          <a:bodyPr vert="horz" lIns="0" tIns="0" rIns="0" bIns="0" rtlCol="0" anchor="b" anchorCtr="0"/>
          <a:lstStyle>
            <a:lvl1pPr algn="l">
              <a:defRPr sz="900">
                <a:solidFill>
                  <a:schemeClr val="tx1"/>
                </a:solidFill>
              </a:defRPr>
            </a:lvl1pPr>
          </a:lstStyle>
          <a:p>
            <a:r>
              <a:rPr lang="fr-FR" smtClean="0"/>
              <a:t>14 JANVIER 2015</a:t>
            </a:r>
            <a:endParaRPr lang="fr-FR" dirty="0"/>
          </a:p>
        </p:txBody>
      </p:sp>
      <p:sp>
        <p:nvSpPr>
          <p:cNvPr id="5" name="Espace réservé du pied de page 4"/>
          <p:cNvSpPr>
            <a:spLocks noGrp="1"/>
          </p:cNvSpPr>
          <p:nvPr>
            <p:ph type="ftr" sz="quarter" idx="3"/>
          </p:nvPr>
        </p:nvSpPr>
        <p:spPr bwMode="gray">
          <a:xfrm>
            <a:off x="1476000" y="6741368"/>
            <a:ext cx="1151784" cy="116632"/>
          </a:xfrm>
          <a:prstGeom prst="rect">
            <a:avLst/>
          </a:prstGeom>
        </p:spPr>
        <p:txBody>
          <a:bodyPr vert="horz" lIns="0" tIns="0" rIns="0" bIns="0" rtlCol="0" anchor="t" anchorCtr="0"/>
          <a:lstStyle>
            <a:lvl1pPr algn="l">
              <a:defRPr sz="500">
                <a:solidFill>
                  <a:schemeClr val="bg1"/>
                </a:solidFill>
              </a:defRPr>
            </a:lvl1pPr>
          </a:lstStyle>
          <a:p>
            <a:r>
              <a:rPr lang="fr-FR" smtClean="0"/>
              <a:t>Titre de la présentation</a:t>
            </a:r>
            <a:endParaRPr lang="fr-FR" dirty="0"/>
          </a:p>
        </p:txBody>
      </p:sp>
      <p:sp>
        <p:nvSpPr>
          <p:cNvPr id="6" name="Espace réservé du numéro de diapositive 5"/>
          <p:cNvSpPr>
            <a:spLocks noGrp="1"/>
          </p:cNvSpPr>
          <p:nvPr>
            <p:ph type="sldNum" sz="quarter" idx="4"/>
          </p:nvPr>
        </p:nvSpPr>
        <p:spPr bwMode="gray">
          <a:xfrm>
            <a:off x="8028384" y="6469200"/>
            <a:ext cx="734368" cy="180000"/>
          </a:xfrm>
          <a:prstGeom prst="rect">
            <a:avLst/>
          </a:prstGeom>
        </p:spPr>
        <p:txBody>
          <a:bodyPr vert="horz" lIns="0" tIns="0" rIns="0" bIns="0" rtlCol="0" anchor="b" anchorCtr="0"/>
          <a:lstStyle>
            <a:lvl1pPr algn="r">
              <a:defRPr sz="900">
                <a:solidFill>
                  <a:schemeClr val="tx1"/>
                </a:solidFill>
              </a:defRPr>
            </a:lvl1pPr>
          </a:lstStyle>
          <a:p>
            <a:fld id="{19858401-1896-4F80-9B2B-186795E41C27}"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81" r:id="rId5"/>
    <p:sldLayoutId id="2147483682" r:id="rId6"/>
    <p:sldLayoutId id="2147483683" r:id="rId7"/>
    <p:sldLayoutId id="2147483684" r:id="rId8"/>
    <p:sldLayoutId id="2147483685" r:id="rId9"/>
    <p:sldLayoutId id="2147483686" r:id="rId10"/>
  </p:sldLayoutIdLst>
  <p:hf hdr="0" ftr="0"/>
  <p:txStyles>
    <p:titleStyle>
      <a:lvl1pPr algn="l" defTabSz="914400" rtl="0" eaLnBrk="1" latinLnBrk="0" hangingPunct="1">
        <a:spcBef>
          <a:spcPct val="0"/>
        </a:spcBef>
        <a:buNone/>
        <a:defRPr sz="2800" kern="1200">
          <a:solidFill>
            <a:schemeClr val="tx1"/>
          </a:solidFill>
          <a:latin typeface="Georgia" pitchFamily="18" charset="0"/>
          <a:ea typeface="+mj-ea"/>
          <a:cs typeface="+mj-cs"/>
        </a:defRPr>
      </a:lvl1pPr>
    </p:titleStyle>
    <p:bodyStyle>
      <a:lvl1pPr marL="0" indent="0" algn="l" defTabSz="914400" rtl="0" eaLnBrk="1" latinLnBrk="0" hangingPunct="1">
        <a:spcBef>
          <a:spcPts val="0"/>
        </a:spcBef>
        <a:spcAft>
          <a:spcPts val="1900"/>
        </a:spcAft>
        <a:buFont typeface="Arial" pitchFamily="34" charset="0"/>
        <a:buNone/>
        <a:defRPr sz="1800" b="1" kern="1200">
          <a:solidFill>
            <a:schemeClr val="tx2"/>
          </a:solidFill>
          <a:latin typeface="+mn-lt"/>
          <a:ea typeface="+mn-ea"/>
          <a:cs typeface="+mn-cs"/>
        </a:defRPr>
      </a:lvl1pPr>
      <a:lvl2pPr marL="0" indent="0" algn="just" defTabSz="914400" rtl="0" eaLnBrk="1" latinLnBrk="0" hangingPunct="1">
        <a:lnSpc>
          <a:spcPct val="120000"/>
        </a:lnSpc>
        <a:spcBef>
          <a:spcPts val="0"/>
        </a:spcBef>
        <a:buFont typeface="Arial" pitchFamily="34" charset="0"/>
        <a:buNone/>
        <a:defRPr sz="1600" kern="1200">
          <a:solidFill>
            <a:schemeClr val="tx1"/>
          </a:solidFill>
          <a:latin typeface="+mn-lt"/>
          <a:ea typeface="+mn-ea"/>
          <a:cs typeface="+mn-cs"/>
        </a:defRPr>
      </a:lvl2pPr>
      <a:lvl3pPr marL="361950" indent="-180975" algn="just" defTabSz="914400" rtl="0" eaLnBrk="1" latinLnBrk="0" hangingPunct="1">
        <a:lnSpc>
          <a:spcPct val="120000"/>
        </a:lnSpc>
        <a:spcBef>
          <a:spcPts val="0"/>
        </a:spcBef>
        <a:buClr>
          <a:schemeClr val="tx2"/>
        </a:buClr>
        <a:buSzPct val="130000"/>
        <a:buFontTx/>
        <a:buBlip>
          <a:blip r:embed="rId13"/>
        </a:buBlip>
        <a:defRPr sz="1400" kern="1200">
          <a:solidFill>
            <a:schemeClr val="tx1"/>
          </a:solidFill>
          <a:latin typeface="+mn-lt"/>
          <a:ea typeface="+mn-ea"/>
          <a:cs typeface="+mn-cs"/>
        </a:defRPr>
      </a:lvl3pPr>
      <a:lvl4pPr marL="714375" indent="-171450" algn="just" defTabSz="914400" rtl="0" eaLnBrk="1" latinLnBrk="0" hangingPunct="1">
        <a:lnSpc>
          <a:spcPct val="120000"/>
        </a:lnSpc>
        <a:spcBef>
          <a:spcPts val="0"/>
        </a:spcBef>
        <a:buClr>
          <a:schemeClr val="tx2"/>
        </a:buClr>
        <a:buFont typeface="Symbol" pitchFamily="18" charset="2"/>
        <a:buChar char="·"/>
        <a:defRPr sz="1200" kern="1200">
          <a:solidFill>
            <a:schemeClr val="tx1"/>
          </a:solidFill>
          <a:latin typeface="+mn-lt"/>
          <a:ea typeface="+mn-ea"/>
          <a:cs typeface="+mn-cs"/>
        </a:defRPr>
      </a:lvl4pPr>
      <a:lvl5pPr marL="1257300" indent="-180975" algn="just" defTabSz="914400" rtl="0" eaLnBrk="1" latinLnBrk="0" hangingPunct="1">
        <a:lnSpc>
          <a:spcPct val="120000"/>
        </a:lnSpc>
        <a:spcBef>
          <a:spcPts val="0"/>
        </a:spcBef>
        <a:buClr>
          <a:schemeClr val="tx2"/>
        </a:buClr>
        <a:buSzPct val="13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9" name="Image 8" descr="bandeau_texte.jpg"/>
          <p:cNvPicPr>
            <a:picLocks noChangeAspect="1"/>
          </p:cNvPicPr>
          <p:nvPr/>
        </p:nvPicPr>
        <p:blipFill>
          <a:blip r:embed="rId9" cstate="print"/>
          <a:stretch>
            <a:fillRect/>
          </a:stretch>
        </p:blipFill>
        <p:spPr bwMode="gray">
          <a:xfrm>
            <a:off x="0" y="0"/>
            <a:ext cx="937260" cy="6858000"/>
          </a:xfrm>
          <a:prstGeom prst="rect">
            <a:avLst/>
          </a:prstGeom>
        </p:spPr>
      </p:pic>
      <p:sp>
        <p:nvSpPr>
          <p:cNvPr id="2" name="Espace réservé du titre 1"/>
          <p:cNvSpPr>
            <a:spLocks noGrp="1"/>
          </p:cNvSpPr>
          <p:nvPr>
            <p:ph type="title"/>
          </p:nvPr>
        </p:nvSpPr>
        <p:spPr bwMode="gray">
          <a:xfrm>
            <a:off x="1080000" y="0"/>
            <a:ext cx="7542000" cy="1016176"/>
          </a:xfrm>
          <a:prstGeom prst="rect">
            <a:avLst/>
          </a:prstGeom>
        </p:spPr>
        <p:txBody>
          <a:bodyPr vert="horz" lIns="0" tIns="0" rIns="0" bIns="0" rtlCol="0" anchor="b"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bwMode="gray">
          <a:xfrm>
            <a:off x="1476000" y="1693059"/>
            <a:ext cx="7146000" cy="4564865"/>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bwMode="gray">
          <a:xfrm>
            <a:off x="1475656" y="6467625"/>
            <a:ext cx="6480720" cy="180000"/>
          </a:xfrm>
          <a:prstGeom prst="rect">
            <a:avLst/>
          </a:prstGeom>
        </p:spPr>
        <p:txBody>
          <a:bodyPr vert="horz" lIns="0" tIns="0" rIns="0" bIns="0" rtlCol="0" anchor="b" anchorCtr="0"/>
          <a:lstStyle>
            <a:lvl1pPr algn="l">
              <a:defRPr sz="900">
                <a:solidFill>
                  <a:schemeClr val="tx1"/>
                </a:solidFill>
              </a:defRPr>
            </a:lvl1pPr>
          </a:lstStyle>
          <a:p>
            <a:r>
              <a:rPr lang="fr-FR" smtClean="0">
                <a:solidFill>
                  <a:prstClr val="black"/>
                </a:solidFill>
              </a:rPr>
              <a:t>14 JANVIER 2015</a:t>
            </a:r>
            <a:endParaRPr lang="fr-FR" dirty="0">
              <a:solidFill>
                <a:prstClr val="black"/>
              </a:solidFill>
            </a:endParaRPr>
          </a:p>
        </p:txBody>
      </p:sp>
      <p:sp>
        <p:nvSpPr>
          <p:cNvPr id="5" name="Espace réservé du pied de page 4"/>
          <p:cNvSpPr>
            <a:spLocks noGrp="1"/>
          </p:cNvSpPr>
          <p:nvPr>
            <p:ph type="ftr" sz="quarter" idx="3"/>
          </p:nvPr>
        </p:nvSpPr>
        <p:spPr bwMode="gray">
          <a:xfrm>
            <a:off x="1476000" y="6741368"/>
            <a:ext cx="1151784" cy="116632"/>
          </a:xfrm>
          <a:prstGeom prst="rect">
            <a:avLst/>
          </a:prstGeom>
        </p:spPr>
        <p:txBody>
          <a:bodyPr vert="horz" lIns="0" tIns="0" rIns="0" bIns="0" rtlCol="0" anchor="t" anchorCtr="0"/>
          <a:lstStyle>
            <a:lvl1pPr algn="l">
              <a:defRPr sz="500">
                <a:solidFill>
                  <a:schemeClr val="bg1"/>
                </a:solidFill>
              </a:defRPr>
            </a:lvl1pPr>
          </a:lstStyle>
          <a:p>
            <a:r>
              <a:rPr lang="fr-FR" dirty="0" smtClean="0">
                <a:solidFill>
                  <a:prstClr val="white"/>
                </a:solidFill>
              </a:rPr>
              <a:t>Titre de la présentation</a:t>
            </a:r>
            <a:endParaRPr lang="fr-FR" dirty="0">
              <a:solidFill>
                <a:prstClr val="white"/>
              </a:solidFill>
            </a:endParaRPr>
          </a:p>
        </p:txBody>
      </p:sp>
      <p:sp>
        <p:nvSpPr>
          <p:cNvPr id="6" name="Espace réservé du numéro de diapositive 5"/>
          <p:cNvSpPr>
            <a:spLocks noGrp="1"/>
          </p:cNvSpPr>
          <p:nvPr>
            <p:ph type="sldNum" sz="quarter" idx="4"/>
          </p:nvPr>
        </p:nvSpPr>
        <p:spPr bwMode="gray">
          <a:xfrm>
            <a:off x="8028384" y="6469200"/>
            <a:ext cx="734368" cy="180000"/>
          </a:xfrm>
          <a:prstGeom prst="rect">
            <a:avLst/>
          </a:prstGeom>
        </p:spPr>
        <p:txBody>
          <a:bodyPr vert="horz" lIns="0" tIns="0" rIns="0" bIns="0" rtlCol="0" anchor="b" anchorCtr="0"/>
          <a:lstStyle>
            <a:lvl1pPr algn="r">
              <a:defRPr sz="900">
                <a:solidFill>
                  <a:schemeClr val="tx1"/>
                </a:solidFill>
              </a:defRPr>
            </a:lvl1pPr>
          </a:lstStyle>
          <a:p>
            <a:fld id="{19858401-1896-4F80-9B2B-186795E41C27}" type="slidenum">
              <a:rPr lang="fr-FR" smtClean="0">
                <a:solidFill>
                  <a:prstClr val="black"/>
                </a:solidFill>
              </a:rPr>
              <a:pPr/>
              <a:t>‹N°›</a:t>
            </a:fld>
            <a:endParaRPr lang="fr-FR" dirty="0">
              <a:solidFill>
                <a:prstClr val="black"/>
              </a:solidFill>
            </a:endParaRPr>
          </a:p>
        </p:txBody>
      </p:sp>
    </p:spTree>
    <p:extLst>
      <p:ext uri="{BB962C8B-B14F-4D97-AF65-F5344CB8AC3E}">
        <p14:creationId xmlns:p14="http://schemas.microsoft.com/office/powerpoint/2010/main" val="341299654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hf hdr="0" ftr="0"/>
  <p:txStyles>
    <p:titleStyle>
      <a:lvl1pPr algn="l" defTabSz="914400" rtl="0" eaLnBrk="1" latinLnBrk="0" hangingPunct="1">
        <a:spcBef>
          <a:spcPct val="0"/>
        </a:spcBef>
        <a:buNone/>
        <a:defRPr sz="2800" kern="1200">
          <a:solidFill>
            <a:schemeClr val="tx1"/>
          </a:solidFill>
          <a:latin typeface="Georgia" pitchFamily="18" charset="0"/>
          <a:ea typeface="+mj-ea"/>
          <a:cs typeface="+mj-cs"/>
        </a:defRPr>
      </a:lvl1pPr>
    </p:titleStyle>
    <p:bodyStyle>
      <a:lvl1pPr marL="0" indent="0" algn="l" defTabSz="914400" rtl="0" eaLnBrk="1" latinLnBrk="0" hangingPunct="1">
        <a:spcBef>
          <a:spcPts val="0"/>
        </a:spcBef>
        <a:spcAft>
          <a:spcPts val="1900"/>
        </a:spcAft>
        <a:buFont typeface="Arial" pitchFamily="34" charset="0"/>
        <a:buNone/>
        <a:defRPr sz="1800" b="1" kern="1200">
          <a:solidFill>
            <a:schemeClr val="tx2"/>
          </a:solidFill>
          <a:latin typeface="+mn-lt"/>
          <a:ea typeface="+mn-ea"/>
          <a:cs typeface="+mn-cs"/>
        </a:defRPr>
      </a:lvl1pPr>
      <a:lvl2pPr marL="0" indent="0" algn="just" defTabSz="914400" rtl="0" eaLnBrk="1" latinLnBrk="0" hangingPunct="1">
        <a:lnSpc>
          <a:spcPct val="120000"/>
        </a:lnSpc>
        <a:spcBef>
          <a:spcPts val="0"/>
        </a:spcBef>
        <a:buFont typeface="Arial" pitchFamily="34" charset="0"/>
        <a:buNone/>
        <a:defRPr sz="1600" kern="1200">
          <a:solidFill>
            <a:schemeClr val="tx1"/>
          </a:solidFill>
          <a:latin typeface="+mn-lt"/>
          <a:ea typeface="+mn-ea"/>
          <a:cs typeface="+mn-cs"/>
        </a:defRPr>
      </a:lvl2pPr>
      <a:lvl3pPr marL="361950" indent="-180975" algn="just" defTabSz="914400" rtl="0" eaLnBrk="1" latinLnBrk="0" hangingPunct="1">
        <a:lnSpc>
          <a:spcPct val="120000"/>
        </a:lnSpc>
        <a:spcBef>
          <a:spcPts val="0"/>
        </a:spcBef>
        <a:buClr>
          <a:schemeClr val="tx2"/>
        </a:buClr>
        <a:buSzPct val="130000"/>
        <a:buFontTx/>
        <a:buBlip>
          <a:blip r:embed="rId10"/>
        </a:buBlip>
        <a:defRPr sz="1400" kern="1200">
          <a:solidFill>
            <a:schemeClr val="tx1"/>
          </a:solidFill>
          <a:latin typeface="+mn-lt"/>
          <a:ea typeface="+mn-ea"/>
          <a:cs typeface="+mn-cs"/>
        </a:defRPr>
      </a:lvl3pPr>
      <a:lvl4pPr marL="714375" indent="-171450" algn="just" defTabSz="914400" rtl="0" eaLnBrk="1" latinLnBrk="0" hangingPunct="1">
        <a:lnSpc>
          <a:spcPct val="120000"/>
        </a:lnSpc>
        <a:spcBef>
          <a:spcPts val="0"/>
        </a:spcBef>
        <a:buClr>
          <a:schemeClr val="tx2"/>
        </a:buClr>
        <a:buFont typeface="Symbol" pitchFamily="18" charset="2"/>
        <a:buChar char="·"/>
        <a:defRPr sz="1200" kern="1200">
          <a:solidFill>
            <a:schemeClr val="tx1"/>
          </a:solidFill>
          <a:latin typeface="+mn-lt"/>
          <a:ea typeface="+mn-ea"/>
          <a:cs typeface="+mn-cs"/>
        </a:defRPr>
      </a:lvl4pPr>
      <a:lvl5pPr marL="1257300" indent="-180975" algn="just" defTabSz="914400" rtl="0" eaLnBrk="1" latinLnBrk="0" hangingPunct="1">
        <a:lnSpc>
          <a:spcPct val="120000"/>
        </a:lnSpc>
        <a:spcBef>
          <a:spcPts val="0"/>
        </a:spcBef>
        <a:buClr>
          <a:schemeClr val="tx2"/>
        </a:buClr>
        <a:buSzPct val="13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wikidebrouillard.org/index.php/Fichier:Attention.png" TargetMode="Externa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wmf"/><Relationship Id="rId5" Type="http://schemas.openxmlformats.org/officeDocument/2006/relationships/image" Target="../media/image22.wmf"/><Relationship Id="rId10" Type="http://schemas.openxmlformats.org/officeDocument/2006/relationships/image" Target="../media/image27.gif"/><Relationship Id="rId4" Type="http://schemas.openxmlformats.org/officeDocument/2006/relationships/image" Target="../media/image21.wmf"/><Relationship Id="rId9" Type="http://schemas.openxmlformats.org/officeDocument/2006/relationships/image" Target="../media/image26.gif"/></Relationships>
</file>

<file path=ppt/slides/_rels/slide25.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8.wmf"/><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 Id="rId9" Type="http://schemas.openxmlformats.org/officeDocument/2006/relationships/image" Target="../media/image27.gif"/></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google.com/imgres?imgurl&amp;imgrefurl=http://so-it.fr/Services-Audit&amp;h=0&amp;w=0&amp;tbnid=24qTeL-HU2ilHM&amp;zoom=1&amp;tbnh=230&amp;tbnw=219&amp;docid=yJxOqgUd3oNcqM&amp;hl=fr&amp;tbm=isch&amp;ei=CsmqU7XVHYap0AWq04GgBg&amp;ved=0CAUQsCUoAQ"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com/imgres?imgurl=http://pharmacie-du-port-le-pouliguen.fr/wp-content/uploads/2014/07/carte-vitale-remboursement-mutuelle-sante.jpg&amp;imgrefurl=http://pharmacie-du-port-le-pouliguen.fr/nos-services/mise-a-jour-carte-vitale/&amp;docid=VzUs3uyW2n9MAM&amp;tbnid=2fGUbybuskjYOM:&amp;w=675&amp;h=301&amp;ei=kxi2VPaRNsrmasqxghA&amp;ved=0CAIQxiAwAA&amp;iact=c" TargetMode="External"/><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url?sa=i&amp;rct=j&amp;q=&amp;esrc=s&amp;source=images&amp;cd=&amp;cad=rja&amp;uact=8&amp;docid=uqa4fQUGvGm6tM&amp;tbnid=9wJq6rFF-OvVRM:&amp;ved=0CAUQjRw&amp;url=http://stnizierledesert.centerblog.net/rub-infirmiere-medcin-kine-pharmacie-.html&amp;ei=4OjQU6DSH4eY1AXL1IG4AQ&amp;bvm=bv.71667212,d.d2k&amp;psig=AFQjCNE7U7IIRTUBKeFswG6gzrVVNKbRIg&amp;ust=1406286420411526" TargetMode="Externa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http://www.google.com/url?sa=i&amp;rct=j&amp;q=&amp;esrc=s&amp;source=images&amp;cd=&amp;cad=rja&amp;uact=8&amp;docid=Ty8bw4vb75MxpM&amp;tbnid=6quzXxmcHsxfpM:&amp;ved=0CAUQjRw&amp;url=http://fo-sante.org/2014/02/secretaires-medicales-bonjour-que-puis-je-faire-pour-vous/secretaire-medicale/&amp;ei=FevQU4OVA6Xb0QWTjIG4Aw&amp;bvm=bv.71667212,d.d2k&amp;psig=AFQjCNGcmnV1Nbpa2iYDlytN0B43V6Z1TQ&amp;ust=1406286942431339"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google.com/url?sa=i&amp;rct=j&amp;q=&amp;esrc=s&amp;source=images&amp;cd=&amp;cad=rja&amp;uact=8&amp;docid=Ty8bw4vb75MxpM&amp;tbnid=6quzXxmcHsxfpM:&amp;ved=0CAUQjRw&amp;url=http://fo-sante.org/2014/02/secretaires-medicales-bonjour-que-puis-je-faire-pour-vous/secretaire-medicale/&amp;ei=FevQU4OVA6Xb0QWTjIG4Aw&amp;bvm=bv.71667212,d.d2k&amp;psig=AFQjCNGcmnV1Nbpa2iYDlytN0B43V6Z1TQ&amp;ust=1406286942431339"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url?sa=i&amp;rct=j&amp;q=&amp;esrc=s&amp;source=images&amp;cd=&amp;cad=rja&amp;uact=8&amp;docid=uqa4fQUGvGm6tM&amp;tbnid=9wJq6rFF-OvVRM:&amp;ved=0CAUQjRw&amp;url=http://stnizierledesert.centerblog.net/rub-infirmiere-medcin-kine-pharmacie-.html&amp;ei=4OjQU6DSH4eY1AXL1IG4AQ&amp;bvm=bv.71667212,d.d2k&amp;psig=AFQjCNE7U7IIRTUBKeFswG6gzrVVNKbRIg&amp;ust=1406286420411526"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Certification </a:t>
            </a:r>
            <a:r>
              <a:rPr lang="fr-FR" dirty="0"/>
              <a:t>des comptes </a:t>
            </a:r>
            <a:r>
              <a:rPr lang="fr-FR" dirty="0" smtClean="0"/>
              <a:t/>
            </a:r>
            <a:br>
              <a:rPr lang="fr-FR" dirty="0" smtClean="0"/>
            </a:br>
            <a:r>
              <a:rPr lang="fr-FR" dirty="0" smtClean="0"/>
              <a:t>des </a:t>
            </a:r>
            <a:r>
              <a:rPr lang="fr-FR" dirty="0"/>
              <a:t>EPS </a:t>
            </a:r>
            <a:r>
              <a:rPr lang="fr-FR" dirty="0" smtClean="0"/>
              <a:t>: </a:t>
            </a:r>
          </a:p>
          <a:p>
            <a:pPr algn="ctr"/>
            <a:r>
              <a:rPr lang="fr-FR" dirty="0"/>
              <a:t>L</a:t>
            </a:r>
            <a:r>
              <a:rPr lang="fr-FR" dirty="0" smtClean="0"/>
              <a:t>’intervention </a:t>
            </a:r>
            <a:r>
              <a:rPr lang="fr-FR" dirty="0" smtClean="0"/>
              <a:t>du commissaire aux comptes </a:t>
            </a:r>
            <a:endParaRPr lang="fr-FR" dirty="0"/>
          </a:p>
          <a:p>
            <a:pPr lvl="1"/>
            <a:endParaRPr lang="fr-FR" dirty="0" smtClean="0"/>
          </a:p>
          <a:p>
            <a:pPr lvl="1"/>
            <a:endParaRPr lang="fr-FR" dirty="0"/>
          </a:p>
          <a:p>
            <a:pPr lvl="1"/>
            <a:endParaRPr lang="fr-FR" dirty="0" smtClean="0"/>
          </a:p>
          <a:p>
            <a:pPr lvl="1"/>
            <a:endParaRPr lang="fr-FR" dirty="0"/>
          </a:p>
          <a:p>
            <a:pPr lvl="1" algn="ctr"/>
            <a:r>
              <a:rPr lang="fr-FR" dirty="0" smtClean="0"/>
              <a:t>Conférence  du  14 </a:t>
            </a:r>
            <a:r>
              <a:rPr lang="fr-FR" dirty="0" smtClean="0"/>
              <a:t>janvier 2015</a:t>
            </a:r>
            <a:endParaRPr lang="fr-FR" dirty="0"/>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2" name="Espace réservé du numéro de diapositive 1"/>
          <p:cNvSpPr>
            <a:spLocks noGrp="1"/>
          </p:cNvSpPr>
          <p:nvPr>
            <p:ph type="sldNum" sz="quarter" idx="12"/>
          </p:nvPr>
        </p:nvSpPr>
        <p:spPr/>
        <p:txBody>
          <a:bodyPr/>
          <a:lstStyle/>
          <a:p>
            <a:fld id="{19858401-1896-4F80-9B2B-186795E41C27}"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non immixtion dans la gestion</a:t>
            </a:r>
          </a:p>
        </p:txBody>
      </p:sp>
      <p:sp>
        <p:nvSpPr>
          <p:cNvPr id="3" name="Espace réservé du contenu 2"/>
          <p:cNvSpPr>
            <a:spLocks noGrp="1"/>
          </p:cNvSpPr>
          <p:nvPr>
            <p:ph idx="1"/>
          </p:nvPr>
        </p:nvSpPr>
        <p:spPr/>
        <p:txBody>
          <a:bodyPr/>
          <a:lstStyle/>
          <a:p>
            <a:r>
              <a:rPr lang="fr-FR" dirty="0"/>
              <a:t>Enoncé du principe </a:t>
            </a:r>
          </a:p>
          <a:p>
            <a:pPr lvl="1"/>
            <a:r>
              <a:rPr lang="fr-FR" sz="1800" dirty="0"/>
              <a:t>Article L.823-10 code de commerce :</a:t>
            </a:r>
          </a:p>
          <a:p>
            <a:pPr lvl="1"/>
            <a:endParaRPr lang="fr-FR" sz="1800" dirty="0"/>
          </a:p>
          <a:p>
            <a:pPr lvl="1"/>
            <a:r>
              <a:rPr lang="fr-FR" sz="1800" i="1" dirty="0"/>
              <a:t>« Les commissaires aux comptes ont pour mission permanente, à l'exclusion de toute immixtion dans la gestion, de vérifier les valeurs et les documents comptables de la personne ou de l'entité dont ils sont chargés de certifier les comptes et de contrôler la conformité de sa comptabilité aux règles en vigueur. </a:t>
            </a:r>
            <a:r>
              <a:rPr lang="fr-FR" sz="1800" i="1" dirty="0" smtClean="0"/>
              <a:t>»</a:t>
            </a:r>
          </a:p>
          <a:p>
            <a:pPr lvl="1"/>
            <a:endParaRPr lang="fr-FR" i="1" dirty="0"/>
          </a:p>
          <a:p>
            <a:pPr lvl="1"/>
            <a:endParaRPr lang="fr-FR" i="1" dirty="0"/>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7" name="Espace réservé du numéro de diapositive 6"/>
          <p:cNvSpPr>
            <a:spLocks noGrp="1"/>
          </p:cNvSpPr>
          <p:nvPr>
            <p:ph type="sldNum" sz="quarter" idx="11"/>
          </p:nvPr>
        </p:nvSpPr>
        <p:spPr/>
        <p:txBody>
          <a:bodyPr/>
          <a:lstStyle/>
          <a:p>
            <a:fld id="{19858401-1896-4F80-9B2B-186795E41C27}" type="slidenum">
              <a:rPr lang="fr-FR" smtClean="0"/>
              <a:pPr/>
              <a:t>10</a:t>
            </a:fld>
            <a:endParaRPr lang="fr-FR" dirty="0"/>
          </a:p>
        </p:txBody>
      </p:sp>
    </p:spTree>
    <p:extLst>
      <p:ext uri="{BB962C8B-B14F-4D97-AF65-F5344CB8AC3E}">
        <p14:creationId xmlns:p14="http://schemas.microsoft.com/office/powerpoint/2010/main" val="275688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L’obligation de moyens : qu’est ce que cela signifie ?</a:t>
            </a:r>
          </a:p>
        </p:txBody>
      </p:sp>
      <p:sp>
        <p:nvSpPr>
          <p:cNvPr id="3" name="Espace réservé du contenu 2"/>
          <p:cNvSpPr>
            <a:spLocks noGrp="1"/>
          </p:cNvSpPr>
          <p:nvPr>
            <p:ph idx="1"/>
          </p:nvPr>
        </p:nvSpPr>
        <p:spPr/>
        <p:txBody>
          <a:bodyPr/>
          <a:lstStyle/>
          <a:p>
            <a:pPr lvl="1"/>
            <a:r>
              <a:rPr lang="fr-FR" sz="1800" dirty="0"/>
              <a:t>Le commissaire aux comptes a </a:t>
            </a:r>
            <a:r>
              <a:rPr lang="fr-FR" sz="1800" b="1" dirty="0"/>
              <a:t>une obligation de moyens, non de résultat</a:t>
            </a:r>
          </a:p>
          <a:p>
            <a:pPr lvl="1"/>
            <a:endParaRPr lang="fr-FR" sz="1800" dirty="0"/>
          </a:p>
          <a:p>
            <a:pPr lvl="1"/>
            <a:r>
              <a:rPr lang="fr-FR" sz="1800" dirty="0"/>
              <a:t>Il n'a donc pas à vérifier toutes les opérations, ni à rechercher systématiquement toutes les erreurs et irrégularités  que les comptes pourraient contenir</a:t>
            </a:r>
          </a:p>
          <a:p>
            <a:pPr lvl="1"/>
            <a:endParaRPr lang="fr-FR" sz="1800" dirty="0"/>
          </a:p>
          <a:p>
            <a:pPr lvl="1"/>
            <a:r>
              <a:rPr lang="fr-FR" sz="1800" dirty="0"/>
              <a:t>Son objectif est d'obtenir </a:t>
            </a:r>
            <a:r>
              <a:rPr lang="fr-FR" sz="1800" b="1" dirty="0"/>
              <a:t>l'assurance raisonnable </a:t>
            </a:r>
            <a:r>
              <a:rPr lang="fr-FR" sz="1800" dirty="0"/>
              <a:t>qu'aucune </a:t>
            </a:r>
            <a:r>
              <a:rPr lang="fr-FR" sz="1800" b="1" dirty="0"/>
              <a:t>anomalie significative</a:t>
            </a:r>
            <a:r>
              <a:rPr lang="fr-FR" sz="1800" dirty="0"/>
              <a:t> ne figure dans les </a:t>
            </a:r>
            <a:r>
              <a:rPr lang="fr-FR" sz="1800" dirty="0" smtClean="0"/>
              <a:t>comptes</a:t>
            </a:r>
            <a:endParaRPr lang="fr-FR" sz="1800" dirty="0"/>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7" name="Espace réservé du numéro de diapositive 6"/>
          <p:cNvSpPr>
            <a:spLocks noGrp="1"/>
          </p:cNvSpPr>
          <p:nvPr>
            <p:ph type="sldNum" sz="quarter" idx="11"/>
          </p:nvPr>
        </p:nvSpPr>
        <p:spPr/>
        <p:txBody>
          <a:bodyPr/>
          <a:lstStyle/>
          <a:p>
            <a:fld id="{19858401-1896-4F80-9B2B-186795E41C27}" type="slidenum">
              <a:rPr lang="fr-FR" smtClean="0"/>
              <a:pPr/>
              <a:t>11</a:t>
            </a:fld>
            <a:endParaRPr lang="fr-FR" dirty="0"/>
          </a:p>
        </p:txBody>
      </p:sp>
    </p:spTree>
    <p:extLst>
      <p:ext uri="{BB962C8B-B14F-4D97-AF65-F5344CB8AC3E}">
        <p14:creationId xmlns:p14="http://schemas.microsoft.com/office/powerpoint/2010/main" val="275291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Seuil de signification</a:t>
            </a:r>
          </a:p>
        </p:txBody>
      </p:sp>
      <p:sp>
        <p:nvSpPr>
          <p:cNvPr id="3" name="Espace réservé du contenu 2"/>
          <p:cNvSpPr>
            <a:spLocks noGrp="1"/>
          </p:cNvSpPr>
          <p:nvPr>
            <p:ph idx="1"/>
          </p:nvPr>
        </p:nvSpPr>
        <p:spPr/>
        <p:txBody>
          <a:bodyPr/>
          <a:lstStyle/>
          <a:p>
            <a:r>
              <a:rPr lang="fr-FR" dirty="0"/>
              <a:t>Qu’est ce qu’une anomalie significative  ?</a:t>
            </a:r>
          </a:p>
          <a:p>
            <a:pPr lvl="1"/>
            <a:r>
              <a:rPr lang="fr-FR" dirty="0"/>
              <a:t>C’est une information comptable ou financière inexacte, insuffisante ou omise, en raison d'erreurs ou de fraude d'une importance telle que, seule ou cumulée avec d'autres, elle peut influencer le jugement de l'utilisateur d'une information financière ou comptable</a:t>
            </a:r>
          </a:p>
          <a:p>
            <a:pPr lvl="1"/>
            <a:endParaRPr lang="fr-FR" dirty="0"/>
          </a:p>
          <a:p>
            <a:r>
              <a:rPr lang="fr-FR" dirty="0"/>
              <a:t>Quelle est la définition du seuil de signification ?</a:t>
            </a:r>
          </a:p>
          <a:p>
            <a:pPr lvl="1"/>
            <a:r>
              <a:rPr lang="fr-FR" dirty="0"/>
              <a:t>C’est le montant au-delà duquel les décisions économiques ou le jugement fondé sur les comptes sont susceptibles d'être influencés</a:t>
            </a:r>
          </a:p>
          <a:p>
            <a:pPr lvl="1"/>
            <a:endParaRPr lang="fr-FR" dirty="0"/>
          </a:p>
          <a:p>
            <a:r>
              <a:rPr lang="fr-FR" dirty="0"/>
              <a:t>Quels éléments prend-t-on en référence pour déterminer un seuil de signification ?</a:t>
            </a:r>
          </a:p>
          <a:p>
            <a:pPr lvl="1"/>
            <a:r>
              <a:rPr lang="fr-FR" dirty="0"/>
              <a:t>Total des recettes/ fonds propres/ total bilan/ résultat …</a:t>
            </a:r>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7" name="Espace réservé du numéro de diapositive 6"/>
          <p:cNvSpPr>
            <a:spLocks noGrp="1"/>
          </p:cNvSpPr>
          <p:nvPr>
            <p:ph type="sldNum" sz="quarter" idx="11"/>
          </p:nvPr>
        </p:nvSpPr>
        <p:spPr/>
        <p:txBody>
          <a:bodyPr/>
          <a:lstStyle/>
          <a:p>
            <a:fld id="{19858401-1896-4F80-9B2B-186795E41C27}" type="slidenum">
              <a:rPr lang="fr-FR" smtClean="0"/>
              <a:pPr/>
              <a:t>12</a:t>
            </a:fld>
            <a:endParaRPr lang="fr-FR" dirty="0"/>
          </a:p>
        </p:txBody>
      </p:sp>
    </p:spTree>
    <p:extLst>
      <p:ext uri="{BB962C8B-B14F-4D97-AF65-F5344CB8AC3E}">
        <p14:creationId xmlns:p14="http://schemas.microsoft.com/office/powerpoint/2010/main" val="1026524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permanence de la mission</a:t>
            </a:r>
          </a:p>
        </p:txBody>
      </p:sp>
      <p:sp>
        <p:nvSpPr>
          <p:cNvPr id="3" name="Espace réservé du contenu 2"/>
          <p:cNvSpPr>
            <a:spLocks noGrp="1"/>
          </p:cNvSpPr>
          <p:nvPr>
            <p:ph idx="1"/>
          </p:nvPr>
        </p:nvSpPr>
        <p:spPr/>
        <p:txBody>
          <a:bodyPr/>
          <a:lstStyle/>
          <a:p>
            <a:r>
              <a:rPr lang="fr-FR" dirty="0"/>
              <a:t>Les travaux </a:t>
            </a:r>
          </a:p>
          <a:p>
            <a:pPr lvl="1"/>
            <a:r>
              <a:rPr lang="fr-FR" dirty="0"/>
              <a:t>La mission du commissaire aux comptes s'exerce tout au long de son mandat</a:t>
            </a:r>
          </a:p>
          <a:p>
            <a:pPr lvl="1"/>
            <a:endParaRPr lang="fr-FR" dirty="0"/>
          </a:p>
          <a:p>
            <a:pPr lvl="1"/>
            <a:r>
              <a:rPr lang="fr-FR" dirty="0"/>
              <a:t>Celle-ci repose sur une démarche qui prévoit certains contrôles au cours de l'audit et s'appuie sur la faculté de pouvoir </a:t>
            </a:r>
            <a:r>
              <a:rPr lang="fr-FR" b="1" dirty="0"/>
              <a:t>intervenir à tout moment </a:t>
            </a:r>
            <a:r>
              <a:rPr lang="fr-FR" dirty="0"/>
              <a:t>dans le cadre de sa mission permanente</a:t>
            </a:r>
          </a:p>
          <a:p>
            <a:pPr lvl="1"/>
            <a:endParaRPr lang="fr-FR" dirty="0"/>
          </a:p>
          <a:p>
            <a:r>
              <a:rPr lang="fr-FR" dirty="0"/>
              <a:t>Les communications </a:t>
            </a:r>
          </a:p>
          <a:p>
            <a:pPr lvl="1"/>
            <a:r>
              <a:rPr lang="fr-FR" dirty="0"/>
              <a:t>Ces interventions à des moments différents de l’exercice conduisent le commissaire aux comptes à communiquer, tout au long de sa mission, conformément à l’article L.823-16 du code de commerce, notamment sur « </a:t>
            </a:r>
            <a:r>
              <a:rPr lang="fr-FR" i="1" dirty="0"/>
              <a:t>les éléments importants de sa mission et l’élaboration des comptes</a:t>
            </a:r>
            <a:r>
              <a:rPr lang="fr-FR" dirty="0"/>
              <a:t> » </a:t>
            </a:r>
            <a:r>
              <a:rPr lang="fr-FR" dirty="0" smtClean="0"/>
              <a:t>(NEP </a:t>
            </a:r>
            <a:r>
              <a:rPr lang="fr-FR" dirty="0"/>
              <a:t>260</a:t>
            </a:r>
            <a:r>
              <a:rPr lang="fr-FR" dirty="0" smtClean="0"/>
              <a:t>)</a:t>
            </a:r>
            <a:endParaRPr lang="fr-FR" dirty="0"/>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7" name="Espace réservé du numéro de diapositive 6"/>
          <p:cNvSpPr>
            <a:spLocks noGrp="1"/>
          </p:cNvSpPr>
          <p:nvPr>
            <p:ph type="sldNum" sz="quarter" idx="11"/>
          </p:nvPr>
        </p:nvSpPr>
        <p:spPr/>
        <p:txBody>
          <a:bodyPr/>
          <a:lstStyle/>
          <a:p>
            <a:fld id="{19858401-1896-4F80-9B2B-186795E41C27}" type="slidenum">
              <a:rPr lang="fr-FR" smtClean="0"/>
              <a:pPr/>
              <a:t>13</a:t>
            </a:fld>
            <a:endParaRPr lang="fr-FR" dirty="0"/>
          </a:p>
        </p:txBody>
      </p:sp>
    </p:spTree>
    <p:extLst>
      <p:ext uri="{BB962C8B-B14F-4D97-AF65-F5344CB8AC3E}">
        <p14:creationId xmlns:p14="http://schemas.microsoft.com/office/powerpoint/2010/main" val="204288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a:t>
            </a:r>
            <a:r>
              <a:rPr lang="fr-FR" dirty="0" smtClean="0"/>
              <a:t>ondamentaux de la mission d’audit légal</a:t>
            </a:r>
            <a:endParaRPr lang="fr-FR" dirty="0"/>
          </a:p>
        </p:txBody>
      </p:sp>
      <p:sp>
        <p:nvSpPr>
          <p:cNvPr id="3" name="Espace réservé du contenu 2"/>
          <p:cNvSpPr>
            <a:spLocks noGrp="1"/>
          </p:cNvSpPr>
          <p:nvPr>
            <p:ph idx="1"/>
          </p:nvPr>
        </p:nvSpPr>
        <p:spPr>
          <a:xfrm>
            <a:off x="1475656" y="1124744"/>
            <a:ext cx="7146000" cy="5112568"/>
          </a:xfrm>
        </p:spPr>
        <p:txBody>
          <a:bodyPr/>
          <a:lstStyle/>
          <a:p>
            <a:pPr lvl="1"/>
            <a:r>
              <a:rPr lang="fr-FR" dirty="0" smtClean="0"/>
              <a:t>La </a:t>
            </a:r>
            <a:r>
              <a:rPr lang="fr-FR" dirty="0"/>
              <a:t>démarche de certification des comptes n’est </a:t>
            </a:r>
            <a:r>
              <a:rPr lang="fr-FR" b="1" dirty="0"/>
              <a:t>pas un audit exhaustif de la comptabilité</a:t>
            </a:r>
            <a:r>
              <a:rPr lang="fr-FR" dirty="0"/>
              <a:t>. Le commissaire aux comptes procède à des contrôles par sondages sur la base d’un seuil de signification qu’il a </a:t>
            </a:r>
            <a:r>
              <a:rPr lang="fr-FR" dirty="0" smtClean="0"/>
              <a:t>déterminé.</a:t>
            </a:r>
          </a:p>
          <a:p>
            <a:pPr lvl="1"/>
            <a:endParaRPr lang="fr-FR" dirty="0"/>
          </a:p>
          <a:p>
            <a:pPr lvl="1"/>
            <a:r>
              <a:rPr lang="fr-FR" dirty="0" smtClean="0"/>
              <a:t>2 principes fondamentaux caractérisent la démarche :</a:t>
            </a:r>
          </a:p>
          <a:p>
            <a:pPr marL="285750" lvl="1" indent="-285750">
              <a:buFont typeface="Arial" panose="020B0604020202020204" pitchFamily="34" charset="0"/>
              <a:buChar char="•"/>
            </a:pPr>
            <a:r>
              <a:rPr lang="fr-FR" dirty="0"/>
              <a:t>L’émission d’un rapport d’opinion </a:t>
            </a:r>
            <a:r>
              <a:rPr lang="fr-FR" dirty="0" smtClean="0"/>
              <a:t>motivée,</a:t>
            </a:r>
          </a:p>
          <a:p>
            <a:pPr marL="285750" lvl="1" indent="-285750">
              <a:buFont typeface="Arial" panose="020B0604020202020204" pitchFamily="34" charset="0"/>
              <a:buChar char="•"/>
            </a:pPr>
            <a:r>
              <a:rPr lang="fr-FR" dirty="0" smtClean="0"/>
              <a:t>L’approche </a:t>
            </a:r>
            <a:r>
              <a:rPr lang="fr-FR" dirty="0"/>
              <a:t>par les </a:t>
            </a:r>
            <a:r>
              <a:rPr lang="fr-FR" dirty="0" smtClean="0"/>
              <a:t>risques qui permet :</a:t>
            </a:r>
          </a:p>
          <a:p>
            <a:pPr marL="647700" lvl="2" indent="-285750">
              <a:buFont typeface="Arial" panose="020B0604020202020204" pitchFamily="34" charset="0"/>
              <a:buChar char="•"/>
            </a:pPr>
            <a:r>
              <a:rPr lang="fr-FR" dirty="0" smtClean="0"/>
              <a:t>De motiver l’opinion,</a:t>
            </a:r>
          </a:p>
          <a:p>
            <a:pPr marL="647700" lvl="2" indent="-285750">
              <a:buFont typeface="Arial" panose="020B0604020202020204" pitchFamily="34" charset="0"/>
              <a:buChar char="•"/>
            </a:pPr>
            <a:r>
              <a:rPr lang="fr-FR" dirty="0" smtClean="0"/>
              <a:t>D’obtenir un maximum d’efficacité  : optimiser le rapport coût des contrôles/niveau de confiance attendu.</a:t>
            </a:r>
          </a:p>
          <a:p>
            <a:pPr lvl="1"/>
            <a:endParaRPr lang="fr-FR" dirty="0" smtClean="0"/>
          </a:p>
          <a:p>
            <a:pPr lvl="1"/>
            <a:r>
              <a:rPr lang="fr-FR" dirty="0" smtClean="0"/>
              <a:t>La méthodologie d’approche par les risques repose sur :</a:t>
            </a:r>
          </a:p>
          <a:p>
            <a:pPr marL="285750" lvl="1" indent="-285750">
              <a:buFont typeface="Arial" panose="020B0604020202020204" pitchFamily="34" charset="0"/>
              <a:buChar char="•"/>
            </a:pPr>
            <a:r>
              <a:rPr lang="fr-FR" dirty="0" smtClean="0"/>
              <a:t>La définition de critères de références : </a:t>
            </a:r>
            <a:r>
              <a:rPr lang="fr-FR" b="1" dirty="0" smtClean="0"/>
              <a:t>les assertions d’audit, « critères dont la réalisation conditionne la régularité, la sincérité et l’image fidèle des comptes », </a:t>
            </a:r>
            <a:r>
              <a:rPr lang="fr-FR" dirty="0"/>
              <a:t>(NEP </a:t>
            </a:r>
            <a:r>
              <a:rPr lang="fr-FR" dirty="0" smtClean="0"/>
              <a:t>315)</a:t>
            </a:r>
            <a:endParaRPr lang="fr-FR" dirty="0"/>
          </a:p>
          <a:p>
            <a:pPr marL="285750" lvl="1" indent="-285750">
              <a:buFont typeface="Arial" panose="020B0604020202020204" pitchFamily="34" charset="0"/>
              <a:buChar char="•"/>
            </a:pPr>
            <a:r>
              <a:rPr lang="fr-FR" dirty="0" smtClean="0"/>
              <a:t>L’identification des risques propres à remettre en cause </a:t>
            </a:r>
            <a:r>
              <a:rPr lang="fr-FR" dirty="0" smtClean="0"/>
              <a:t>les comptes ,</a:t>
            </a:r>
            <a:endParaRPr lang="fr-FR" dirty="0" smtClean="0"/>
          </a:p>
          <a:p>
            <a:pPr marL="285750" lvl="1" indent="-285750">
              <a:buFont typeface="Arial" panose="020B0604020202020204" pitchFamily="34" charset="0"/>
              <a:buChar char="•"/>
            </a:pPr>
            <a:r>
              <a:rPr lang="fr-FR" dirty="0" smtClean="0"/>
              <a:t>La réponse apportées par l’auditeur aux risques identifiés.</a:t>
            </a:r>
            <a:endParaRPr lang="fr-FR" dirty="0"/>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7" name="Espace réservé du numéro de diapositive 6"/>
          <p:cNvSpPr>
            <a:spLocks noGrp="1"/>
          </p:cNvSpPr>
          <p:nvPr>
            <p:ph type="sldNum" sz="quarter" idx="11"/>
          </p:nvPr>
        </p:nvSpPr>
        <p:spPr/>
        <p:txBody>
          <a:bodyPr/>
          <a:lstStyle/>
          <a:p>
            <a:fld id="{19858401-1896-4F80-9B2B-186795E41C27}" type="slidenum">
              <a:rPr lang="fr-FR" smtClean="0"/>
              <a:pPr/>
              <a:t>14</a:t>
            </a:fld>
            <a:endParaRPr lang="fr-FR" dirty="0"/>
          </a:p>
        </p:txBody>
      </p:sp>
    </p:spTree>
    <p:extLst>
      <p:ext uri="{BB962C8B-B14F-4D97-AF65-F5344CB8AC3E}">
        <p14:creationId xmlns:p14="http://schemas.microsoft.com/office/powerpoint/2010/main" val="47747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Fondamentaux de la mission d’audit légal</a:t>
            </a:r>
            <a:endParaRPr lang="fr-FR" i="1" dirty="0"/>
          </a:p>
        </p:txBody>
      </p:sp>
      <p:sp>
        <p:nvSpPr>
          <p:cNvPr id="3" name="Espace réservé du contenu 2"/>
          <p:cNvSpPr>
            <a:spLocks noGrp="1"/>
          </p:cNvSpPr>
          <p:nvPr>
            <p:ph idx="1"/>
          </p:nvPr>
        </p:nvSpPr>
        <p:spPr>
          <a:xfrm>
            <a:off x="1476000" y="1693059"/>
            <a:ext cx="7146000" cy="4760277"/>
          </a:xfrm>
        </p:spPr>
        <p:txBody>
          <a:bodyPr/>
          <a:lstStyle/>
          <a:p>
            <a:endParaRPr lang="fr-FR" sz="1600" dirty="0"/>
          </a:p>
          <a:p>
            <a:pPr lvl="2">
              <a:lnSpc>
                <a:spcPct val="100000"/>
              </a:lnSpc>
            </a:pPr>
            <a:r>
              <a:rPr lang="fr-FR" sz="1200" b="1" dirty="0" smtClean="0"/>
              <a:t>Assertions</a:t>
            </a:r>
            <a:r>
              <a:rPr lang="fr-FR" sz="1200" dirty="0" smtClean="0"/>
              <a:t> : critères dont la réalisation conditionne la régularité, la sincérité et l’image fidèle des comptes</a:t>
            </a:r>
          </a:p>
          <a:p>
            <a:pPr marL="180975" lvl="2" indent="0">
              <a:lnSpc>
                <a:spcPct val="100000"/>
              </a:lnSpc>
              <a:buNone/>
            </a:pPr>
            <a:endParaRPr lang="fr-FR" sz="1200" dirty="0" smtClean="0"/>
          </a:p>
          <a:p>
            <a:pPr lvl="4"/>
            <a:r>
              <a:rPr lang="fr-FR" sz="1100" b="1" dirty="0" smtClean="0"/>
              <a:t>Réalité</a:t>
            </a:r>
            <a:r>
              <a:rPr lang="fr-FR" sz="1100" dirty="0" smtClean="0"/>
              <a:t> : les opérations et les événements qui ont été enregistrés se sont produits et se rapportent à l’entité</a:t>
            </a:r>
          </a:p>
          <a:p>
            <a:pPr marL="180975" lvl="2" indent="0">
              <a:lnSpc>
                <a:spcPct val="100000"/>
              </a:lnSpc>
              <a:buNone/>
            </a:pPr>
            <a:endParaRPr lang="fr-FR" sz="1100" dirty="0" smtClean="0"/>
          </a:p>
          <a:p>
            <a:pPr lvl="4">
              <a:lnSpc>
                <a:spcPct val="100000"/>
              </a:lnSpc>
            </a:pPr>
            <a:r>
              <a:rPr lang="fr-FR" sz="1100" b="1" dirty="0" smtClean="0"/>
              <a:t>Exhaustivité </a:t>
            </a:r>
            <a:r>
              <a:rPr lang="fr-FR" sz="1100" dirty="0" smtClean="0"/>
              <a:t>: toutes les opérations et tous les événements qui auraient dû être enregistrés sont enregistrés</a:t>
            </a:r>
          </a:p>
          <a:p>
            <a:pPr marL="180975" lvl="2" indent="0">
              <a:lnSpc>
                <a:spcPct val="100000"/>
              </a:lnSpc>
              <a:buNone/>
            </a:pPr>
            <a:endParaRPr lang="fr-FR" sz="1100" dirty="0" smtClean="0"/>
          </a:p>
          <a:p>
            <a:pPr lvl="4">
              <a:lnSpc>
                <a:spcPct val="100000"/>
              </a:lnSpc>
            </a:pPr>
            <a:r>
              <a:rPr lang="fr-FR" sz="1100" b="1" dirty="0" smtClean="0"/>
              <a:t>Mesure </a:t>
            </a:r>
            <a:r>
              <a:rPr lang="fr-FR" sz="1100" dirty="0" smtClean="0"/>
              <a:t>: les montants et autres données relatives aux opérations et événements ont été correctement enregistrés</a:t>
            </a:r>
          </a:p>
          <a:p>
            <a:pPr marL="180975" lvl="2" indent="0">
              <a:lnSpc>
                <a:spcPct val="100000"/>
              </a:lnSpc>
              <a:buNone/>
            </a:pPr>
            <a:endParaRPr lang="fr-FR" sz="1100" dirty="0" smtClean="0"/>
          </a:p>
          <a:p>
            <a:pPr lvl="4">
              <a:lnSpc>
                <a:spcPct val="100000"/>
              </a:lnSpc>
            </a:pPr>
            <a:r>
              <a:rPr lang="fr-FR" sz="1100" b="1" dirty="0" smtClean="0"/>
              <a:t>Séparation des exercices </a:t>
            </a:r>
            <a:r>
              <a:rPr lang="fr-FR" sz="1100" dirty="0" smtClean="0"/>
              <a:t>: les opérations et les événements ont été enregistrés dans la bonne période</a:t>
            </a:r>
          </a:p>
          <a:p>
            <a:pPr marL="180975" lvl="2" indent="0">
              <a:lnSpc>
                <a:spcPct val="100000"/>
              </a:lnSpc>
              <a:buNone/>
            </a:pPr>
            <a:endParaRPr lang="fr-FR" sz="1100" dirty="0" smtClean="0"/>
          </a:p>
          <a:p>
            <a:pPr lvl="4">
              <a:lnSpc>
                <a:spcPct val="150000"/>
              </a:lnSpc>
            </a:pPr>
            <a:r>
              <a:rPr lang="fr-FR" sz="1100" b="1" dirty="0" smtClean="0"/>
              <a:t>Classification</a:t>
            </a:r>
            <a:r>
              <a:rPr lang="fr-FR" sz="1100" dirty="0" smtClean="0"/>
              <a:t> : les opérations et les événements ont été enregistrés dans les comptes adéquats</a:t>
            </a:r>
          </a:p>
          <a:p>
            <a:pPr marL="180975" lvl="2" indent="0">
              <a:lnSpc>
                <a:spcPct val="150000"/>
              </a:lnSpc>
              <a:buNone/>
            </a:pPr>
            <a:endParaRPr lang="fr-FR" sz="1200" dirty="0" smtClean="0"/>
          </a:p>
        </p:txBody>
      </p:sp>
      <p:sp>
        <p:nvSpPr>
          <p:cNvPr id="5" name="Espace réservé du numéro de diapositive 4"/>
          <p:cNvSpPr>
            <a:spLocks noGrp="1"/>
          </p:cNvSpPr>
          <p:nvPr>
            <p:ph type="sldNum" sz="quarter" idx="11"/>
          </p:nvPr>
        </p:nvSpPr>
        <p:spPr/>
        <p:txBody>
          <a:bodyPr/>
          <a:lstStyle/>
          <a:p>
            <a:fld id="{19858401-1896-4F80-9B2B-186795E41C27}" type="slidenum">
              <a:rPr lang="fr-FR" smtClean="0"/>
              <a:pPr/>
              <a:t>15</a:t>
            </a:fld>
            <a:endParaRPr lang="fr-FR" dirty="0"/>
          </a:p>
        </p:txBody>
      </p:sp>
      <p:sp>
        <p:nvSpPr>
          <p:cNvPr id="6" name="Espace réservé du pied de page 5"/>
          <p:cNvSpPr>
            <a:spLocks noGrp="1"/>
          </p:cNvSpPr>
          <p:nvPr>
            <p:ph type="ftr" sz="quarter" idx="12"/>
          </p:nvPr>
        </p:nvSpPr>
        <p:spPr/>
        <p:txBody>
          <a:bodyPr/>
          <a:lstStyle/>
          <a:p>
            <a:r>
              <a:rPr lang="fr-FR" smtClean="0"/>
              <a:t>Titre de la présentation</a:t>
            </a:r>
            <a:endParaRPr lang="fr-FR" dirty="0"/>
          </a:p>
        </p:txBody>
      </p:sp>
    </p:spTree>
    <p:extLst>
      <p:ext uri="{BB962C8B-B14F-4D97-AF65-F5344CB8AC3E}">
        <p14:creationId xmlns:p14="http://schemas.microsoft.com/office/powerpoint/2010/main" val="931726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Éléments exclus du champ de la mission des commissaires aux comptes</a:t>
            </a:r>
          </a:p>
        </p:txBody>
      </p:sp>
      <p:sp>
        <p:nvSpPr>
          <p:cNvPr id="3" name="Espace réservé du contenu 2"/>
          <p:cNvSpPr>
            <a:spLocks noGrp="1"/>
          </p:cNvSpPr>
          <p:nvPr>
            <p:ph idx="1"/>
          </p:nvPr>
        </p:nvSpPr>
        <p:spPr>
          <a:xfrm>
            <a:off x="1475656" y="1124744"/>
            <a:ext cx="7146000" cy="4564865"/>
          </a:xfrm>
        </p:spPr>
        <p:txBody>
          <a:bodyPr/>
          <a:lstStyle/>
          <a:p>
            <a:pPr lvl="1"/>
            <a:endParaRPr lang="fr-FR" dirty="0"/>
          </a:p>
          <a:p>
            <a:pPr lvl="1"/>
            <a:r>
              <a:rPr lang="fr-FR" dirty="0"/>
              <a:t>I</a:t>
            </a:r>
            <a:r>
              <a:rPr lang="fr-FR" dirty="0" smtClean="0"/>
              <a:t>l </a:t>
            </a:r>
            <a:r>
              <a:rPr lang="fr-FR" dirty="0"/>
              <a:t>ne fait </a:t>
            </a:r>
            <a:r>
              <a:rPr lang="fr-FR" b="1" dirty="0">
                <a:solidFill>
                  <a:schemeClr val="tx2"/>
                </a:solidFill>
              </a:rPr>
              <a:t>pas</a:t>
            </a:r>
            <a:r>
              <a:rPr lang="fr-FR" dirty="0">
                <a:solidFill>
                  <a:schemeClr val="tx2"/>
                </a:solidFill>
              </a:rPr>
              <a:t> </a:t>
            </a:r>
            <a:r>
              <a:rPr lang="fr-FR" dirty="0"/>
              <a:t>partie de la mission légale du </a:t>
            </a:r>
            <a:r>
              <a:rPr lang="fr-FR" dirty="0" smtClean="0"/>
              <a:t>commissaire aux comptes de </a:t>
            </a:r>
            <a:r>
              <a:rPr lang="fr-FR" dirty="0"/>
              <a:t>fournir </a:t>
            </a:r>
            <a:r>
              <a:rPr lang="fr-FR" b="1" dirty="0">
                <a:solidFill>
                  <a:schemeClr val="tx2"/>
                </a:solidFill>
              </a:rPr>
              <a:t>une appréciation du dispositif de Contrôle Interne Comptable et Financier </a:t>
            </a:r>
            <a:r>
              <a:rPr lang="fr-FR" b="1" dirty="0"/>
              <a:t>(CICF)</a:t>
            </a:r>
            <a:r>
              <a:rPr lang="fr-FR" dirty="0"/>
              <a:t> de l’entité. Les NEP ne se focalisent que sur les éléments du contrôle interne (CI) pertinents pour l’audit. D’autre part, la revue du CI n’est, pour le </a:t>
            </a:r>
            <a:r>
              <a:rPr lang="fr-FR" dirty="0" smtClean="0"/>
              <a:t>commissaire aux comptes, </a:t>
            </a:r>
            <a:r>
              <a:rPr lang="fr-FR" dirty="0"/>
              <a:t>qu’un moyen pour mettre en œuvre sa mission légale et émettre une opinion sur la régularité et la sincérité des comptes de l’entité contrôlée et non un objectif en </a:t>
            </a:r>
            <a:r>
              <a:rPr lang="fr-FR" dirty="0" smtClean="0"/>
              <a:t>soi</a:t>
            </a:r>
          </a:p>
          <a:p>
            <a:pPr lvl="1"/>
            <a:endParaRPr lang="fr-FR" dirty="0" smtClean="0"/>
          </a:p>
          <a:p>
            <a:pPr lvl="1"/>
            <a:r>
              <a:rPr lang="fr-FR" dirty="0"/>
              <a:t>L’</a:t>
            </a:r>
            <a:r>
              <a:rPr lang="fr-FR" b="1" dirty="0"/>
              <a:t>opinion</a:t>
            </a:r>
            <a:r>
              <a:rPr lang="fr-FR" dirty="0"/>
              <a:t> du commissaire aux comptes </a:t>
            </a:r>
            <a:r>
              <a:rPr lang="fr-FR" b="1" dirty="0">
                <a:solidFill>
                  <a:schemeClr val="tx2"/>
                </a:solidFill>
              </a:rPr>
              <a:t>ne porte pas sur le budget </a:t>
            </a:r>
            <a:r>
              <a:rPr lang="fr-FR" dirty="0"/>
              <a:t>(</a:t>
            </a:r>
            <a:r>
              <a:rPr lang="fr-FR" dirty="0" err="1"/>
              <a:t>ie</a:t>
            </a:r>
            <a:r>
              <a:rPr lang="fr-FR" dirty="0"/>
              <a:t> EPRD) de l’EPS, ni sur les comptes individuels d’entités au sein de l’établissement disposant d’une comptabilité distincte</a:t>
            </a:r>
          </a:p>
          <a:p>
            <a:pPr lvl="1"/>
            <a:endParaRPr lang="fr-FR" dirty="0"/>
          </a:p>
          <a:p>
            <a:pPr lvl="1"/>
            <a:r>
              <a:rPr lang="fr-FR" dirty="0"/>
              <a:t>La certification n’est </a:t>
            </a:r>
            <a:r>
              <a:rPr lang="fr-FR" b="1" dirty="0">
                <a:solidFill>
                  <a:schemeClr val="tx2"/>
                </a:solidFill>
              </a:rPr>
              <a:t>pas</a:t>
            </a:r>
            <a:r>
              <a:rPr lang="fr-FR" dirty="0"/>
              <a:t> non plus un </a:t>
            </a:r>
            <a:r>
              <a:rPr lang="fr-FR" b="1" dirty="0">
                <a:solidFill>
                  <a:schemeClr val="tx2"/>
                </a:solidFill>
              </a:rPr>
              <a:t>audit de la gestion</a:t>
            </a:r>
            <a:r>
              <a:rPr lang="fr-FR" dirty="0"/>
              <a:t>, le commissaire aux comptes ayant l’interdiction de s’immiscer dans la gestion des entités qu’il contrôle</a:t>
            </a:r>
          </a:p>
          <a:p>
            <a:pPr lvl="1"/>
            <a:endParaRPr lang="fr-FR" dirty="0"/>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7" name="Espace réservé du numéro de diapositive 6"/>
          <p:cNvSpPr>
            <a:spLocks noGrp="1"/>
          </p:cNvSpPr>
          <p:nvPr>
            <p:ph type="sldNum" sz="quarter" idx="11"/>
          </p:nvPr>
        </p:nvSpPr>
        <p:spPr/>
        <p:txBody>
          <a:bodyPr/>
          <a:lstStyle/>
          <a:p>
            <a:fld id="{19858401-1896-4F80-9B2B-186795E41C27}" type="slidenum">
              <a:rPr lang="fr-FR" smtClean="0"/>
              <a:pPr/>
              <a:t>16</a:t>
            </a:fld>
            <a:endParaRPr lang="fr-FR" dirty="0"/>
          </a:p>
        </p:txBody>
      </p:sp>
    </p:spTree>
    <p:extLst>
      <p:ext uri="{BB962C8B-B14F-4D97-AF65-F5344CB8AC3E}">
        <p14:creationId xmlns:p14="http://schemas.microsoft.com/office/powerpoint/2010/main" val="254575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Démarche d’audit du commissaire aux comptes</a:t>
            </a:r>
            <a:endParaRPr lang="fr-FR" dirty="0"/>
          </a:p>
        </p:txBody>
      </p:sp>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6" name="Espace réservé du numéro de diapositive 5"/>
          <p:cNvSpPr>
            <a:spLocks noGrp="1"/>
          </p:cNvSpPr>
          <p:nvPr>
            <p:ph type="sldNum" sz="quarter" idx="11"/>
          </p:nvPr>
        </p:nvSpPr>
        <p:spPr/>
        <p:txBody>
          <a:bodyPr/>
          <a:lstStyle/>
          <a:p>
            <a:fld id="{19858401-1896-4F80-9B2B-186795E41C27}" type="slidenum">
              <a:rPr lang="fr-FR" smtClean="0"/>
              <a:pPr/>
              <a:t>17</a:t>
            </a:fld>
            <a:endParaRPr lang="fr-FR" dirty="0"/>
          </a:p>
        </p:txBody>
      </p:sp>
    </p:spTree>
    <p:extLst>
      <p:ext uri="{BB962C8B-B14F-4D97-AF65-F5344CB8AC3E}">
        <p14:creationId xmlns:p14="http://schemas.microsoft.com/office/powerpoint/2010/main" val="1014373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rot="5400000">
            <a:off x="4870173" y="3458023"/>
            <a:ext cx="3858654" cy="372401"/>
          </a:xfrm>
          <a:prstGeom prst="chevr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endParaRPr>
          </a:p>
        </p:txBody>
      </p:sp>
      <p:sp>
        <p:nvSpPr>
          <p:cNvPr id="14" name="Chevron 13"/>
          <p:cNvSpPr/>
          <p:nvPr/>
        </p:nvSpPr>
        <p:spPr>
          <a:xfrm rot="5400000">
            <a:off x="2249666" y="3458024"/>
            <a:ext cx="3858656" cy="372401"/>
          </a:xfrm>
          <a:prstGeom prst="chevr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endParaRPr>
          </a:p>
        </p:txBody>
      </p:sp>
      <p:sp>
        <p:nvSpPr>
          <p:cNvPr id="12" name="Chevron 11"/>
          <p:cNvSpPr/>
          <p:nvPr/>
        </p:nvSpPr>
        <p:spPr>
          <a:xfrm rot="5400000">
            <a:off x="202591" y="3464227"/>
            <a:ext cx="3846254" cy="372401"/>
          </a:xfrm>
          <a:prstGeom prst="chevr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endParaRPr>
          </a:p>
        </p:txBody>
      </p:sp>
      <p:sp>
        <p:nvSpPr>
          <p:cNvPr id="2" name="Titre 1"/>
          <p:cNvSpPr>
            <a:spLocks noGrp="1"/>
          </p:cNvSpPr>
          <p:nvPr>
            <p:ph type="title"/>
          </p:nvPr>
        </p:nvSpPr>
        <p:spPr>
          <a:xfrm>
            <a:off x="1036865" y="-243408"/>
            <a:ext cx="7542000" cy="1152128"/>
          </a:xfrm>
        </p:spPr>
        <p:txBody>
          <a:bodyPr/>
          <a:lstStyle/>
          <a:p>
            <a:r>
              <a:rPr lang="fr-FR" dirty="0"/>
              <a:t>Les </a:t>
            </a:r>
            <a:r>
              <a:rPr lang="fr-FR" dirty="0" smtClean="0"/>
              <a:t>étapes de l’audit</a:t>
            </a:r>
            <a:endParaRPr lang="fr-FR" dirty="0"/>
          </a:p>
        </p:txBody>
      </p:sp>
      <p:grpSp>
        <p:nvGrpSpPr>
          <p:cNvPr id="6" name="Groupe 5"/>
          <p:cNvGrpSpPr/>
          <p:nvPr/>
        </p:nvGrpSpPr>
        <p:grpSpPr>
          <a:xfrm>
            <a:off x="1062413" y="1397084"/>
            <a:ext cx="7980313" cy="4482878"/>
            <a:chOff x="1115616" y="1201531"/>
            <a:chExt cx="7836297" cy="4334082"/>
          </a:xfrm>
        </p:grpSpPr>
        <p:sp>
          <p:nvSpPr>
            <p:cNvPr id="7" name="Text Box 72"/>
            <p:cNvSpPr txBox="1">
              <a:spLocks noChangeArrowheads="1"/>
            </p:cNvSpPr>
            <p:nvPr/>
          </p:nvSpPr>
          <p:spPr bwMode="auto">
            <a:xfrm rot="16200000">
              <a:off x="7714095" y="2313963"/>
              <a:ext cx="2086340" cy="256577"/>
            </a:xfrm>
            <a:prstGeom prst="rect">
              <a:avLst/>
            </a:prstGeom>
            <a:noFill/>
            <a:ln w="12700">
              <a:noFill/>
              <a:miter lim="800000"/>
              <a:headEnd type="none" w="sm" len="sm"/>
              <a:tailEnd type="none" w="sm" len="sm"/>
            </a:ln>
            <a:effectLst/>
          </p:spPr>
          <p:txBody>
            <a:bodyPr lIns="86457" tIns="43228" rIns="86457" bIns="43228">
              <a:spAutoFit/>
            </a:bodyPr>
            <a:lstStyle/>
            <a:p>
              <a:pPr algn="ctr">
                <a:spcBef>
                  <a:spcPct val="50000"/>
                </a:spcBef>
              </a:pPr>
              <a:r>
                <a:rPr lang="fr-FR" sz="1100" dirty="0"/>
                <a:t>Approche par les risques</a:t>
              </a:r>
              <a:endParaRPr lang="en-US" sz="11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67262"/>
              <a:ext cx="7836297" cy="37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hevron 8"/>
            <p:cNvSpPr/>
            <p:nvPr/>
          </p:nvSpPr>
          <p:spPr>
            <a:xfrm>
              <a:off x="1115616" y="1201532"/>
              <a:ext cx="2088232" cy="499276"/>
            </a:xfrm>
            <a:prstGeom prst="chevron">
              <a:avLst/>
            </a:prstGeom>
            <a:solidFill>
              <a:srgbClr val="00B2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bg1"/>
                  </a:solidFill>
                </a:rPr>
                <a:t>Planification de l’audit </a:t>
              </a:r>
              <a:r>
                <a:rPr lang="fr-FR" sz="1000" b="1" dirty="0" smtClean="0">
                  <a:solidFill>
                    <a:schemeClr val="tx2">
                      <a:lumMod val="50000"/>
                    </a:schemeClr>
                  </a:solidFill>
                </a:rPr>
                <a:t>(juillet-octobre)</a:t>
              </a:r>
              <a:endParaRPr lang="fr-FR" sz="1000" b="1" dirty="0">
                <a:solidFill>
                  <a:schemeClr val="tx2">
                    <a:lumMod val="50000"/>
                  </a:schemeClr>
                </a:solidFill>
              </a:endParaRPr>
            </a:p>
          </p:txBody>
        </p:sp>
        <p:sp>
          <p:nvSpPr>
            <p:cNvPr id="10" name="Chevron 9"/>
            <p:cNvSpPr/>
            <p:nvPr/>
          </p:nvSpPr>
          <p:spPr>
            <a:xfrm>
              <a:off x="3132230" y="1201531"/>
              <a:ext cx="2088232" cy="499276"/>
            </a:xfrm>
            <a:prstGeom prst="chevron">
              <a:avLst/>
            </a:prstGeom>
            <a:solidFill>
              <a:srgbClr val="00B2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bg1"/>
                  </a:solidFill>
                </a:rPr>
                <a:t>Phase préliminaire</a:t>
              </a:r>
            </a:p>
            <a:p>
              <a:pPr algn="ctr"/>
              <a:r>
                <a:rPr lang="fr-FR" sz="1000" b="1" dirty="0" smtClean="0">
                  <a:solidFill>
                    <a:schemeClr val="tx2">
                      <a:lumMod val="50000"/>
                    </a:schemeClr>
                  </a:solidFill>
                </a:rPr>
                <a:t>(septembre-décembre)</a:t>
              </a:r>
              <a:endParaRPr lang="fr-FR" sz="1000" b="1" dirty="0">
                <a:solidFill>
                  <a:schemeClr val="tx2">
                    <a:lumMod val="50000"/>
                  </a:schemeClr>
                </a:solidFill>
              </a:endParaRPr>
            </a:p>
          </p:txBody>
        </p:sp>
        <p:sp>
          <p:nvSpPr>
            <p:cNvPr id="11" name="Chevron 10"/>
            <p:cNvSpPr/>
            <p:nvPr/>
          </p:nvSpPr>
          <p:spPr>
            <a:xfrm>
              <a:off x="5148064" y="1201532"/>
              <a:ext cx="3168352" cy="499276"/>
            </a:xfrm>
            <a:prstGeom prst="chevron">
              <a:avLst/>
            </a:prstGeom>
            <a:solidFill>
              <a:srgbClr val="00B2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bg1"/>
                  </a:solidFill>
                </a:rPr>
                <a:t>Audit des états financiers</a:t>
              </a:r>
            </a:p>
            <a:p>
              <a:pPr algn="ctr"/>
              <a:r>
                <a:rPr lang="fr-FR" sz="1000" b="1" dirty="0" smtClean="0">
                  <a:solidFill>
                    <a:schemeClr val="tx2">
                      <a:lumMod val="50000"/>
                    </a:schemeClr>
                  </a:solidFill>
                </a:rPr>
                <a:t>(décembre-mai)</a:t>
              </a:r>
              <a:endParaRPr lang="fr-FR" sz="1000" b="1" dirty="0">
                <a:solidFill>
                  <a:schemeClr val="tx2">
                    <a:lumMod val="50000"/>
                  </a:schemeClr>
                </a:solidFill>
              </a:endParaRPr>
            </a:p>
          </p:txBody>
        </p:sp>
      </p:grpSp>
      <p:sp>
        <p:nvSpPr>
          <p:cNvPr id="3" name="Rectangle 2"/>
          <p:cNvSpPr/>
          <p:nvPr/>
        </p:nvSpPr>
        <p:spPr>
          <a:xfrm>
            <a:off x="2310936" y="5949280"/>
            <a:ext cx="5170235"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2925" lvl="3" algn="ctr">
              <a:lnSpc>
                <a:spcPct val="120000"/>
              </a:lnSpc>
              <a:buClr>
                <a:srgbClr val="4060AF"/>
              </a:buClr>
            </a:pPr>
            <a:r>
              <a:rPr lang="fr-FR" sz="1200" b="1" dirty="0">
                <a:solidFill>
                  <a:srgbClr val="FF0000"/>
                </a:solidFill>
              </a:rPr>
              <a:t>Premier exercice de certification : audit du bilan d’ouverture</a:t>
            </a:r>
          </a:p>
        </p:txBody>
      </p:sp>
      <p:sp>
        <p:nvSpPr>
          <p:cNvPr id="25" name="Rectangle 24"/>
          <p:cNvSpPr/>
          <p:nvPr/>
        </p:nvSpPr>
        <p:spPr>
          <a:xfrm>
            <a:off x="1062412" y="3720437"/>
            <a:ext cx="7980313" cy="2178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3992793" y="3644223"/>
            <a:ext cx="372402" cy="158417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 17"/>
          <p:cNvGrpSpPr/>
          <p:nvPr/>
        </p:nvGrpSpPr>
        <p:grpSpPr>
          <a:xfrm>
            <a:off x="3357332" y="4066705"/>
            <a:ext cx="2290325" cy="858651"/>
            <a:chOff x="2177449" y="203130"/>
            <a:chExt cx="3724499" cy="1479933"/>
          </a:xfrm>
        </p:grpSpPr>
        <p:sp>
          <p:nvSpPr>
            <p:cNvPr id="19" name="Rounded Rectangle 18"/>
            <p:cNvSpPr/>
            <p:nvPr/>
          </p:nvSpPr>
          <p:spPr>
            <a:xfrm>
              <a:off x="2177449" y="203130"/>
              <a:ext cx="3724499" cy="1479933"/>
            </a:xfrm>
            <a:prstGeom prst="roundRect">
              <a:avLst/>
            </a:prstGeom>
            <a:ln>
              <a:solidFill>
                <a:srgbClr val="0070C0"/>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Rounded Rectangle 4"/>
            <p:cNvSpPr/>
            <p:nvPr/>
          </p:nvSpPr>
          <p:spPr>
            <a:xfrm>
              <a:off x="2503911" y="393211"/>
              <a:ext cx="2942133" cy="1099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171450" lvl="0" indent="-171450" algn="l" defTabSz="622300">
                <a:lnSpc>
                  <a:spcPct val="90000"/>
                </a:lnSpc>
                <a:spcBef>
                  <a:spcPct val="0"/>
                </a:spcBef>
                <a:spcAft>
                  <a:spcPct val="35000"/>
                </a:spcAft>
                <a:buFontTx/>
                <a:buChar char="-"/>
              </a:pPr>
              <a:r>
                <a:rPr lang="fr-FR" sz="900" b="0" kern="1200" dirty="0" smtClean="0"/>
                <a:t>Recommandations sur le dispositif de contrôle interne</a:t>
              </a:r>
            </a:p>
            <a:p>
              <a:pPr marL="171450" lvl="0" indent="-171450" algn="l" defTabSz="622300">
                <a:lnSpc>
                  <a:spcPct val="90000"/>
                </a:lnSpc>
                <a:spcBef>
                  <a:spcPct val="0"/>
                </a:spcBef>
                <a:spcAft>
                  <a:spcPct val="35000"/>
                </a:spcAft>
                <a:buFontTx/>
                <a:buChar char="-"/>
              </a:pPr>
              <a:r>
                <a:rPr lang="fr-FR" sz="900" dirty="0" smtClean="0"/>
                <a:t>Stratégie d’audit des comptes</a:t>
              </a:r>
              <a:endParaRPr lang="fr-FR" sz="900" b="0" kern="1200" dirty="0" smtClean="0"/>
            </a:p>
            <a:p>
              <a:pPr marL="171450" lvl="0" indent="-171450" algn="l" defTabSz="622300">
                <a:lnSpc>
                  <a:spcPct val="90000"/>
                </a:lnSpc>
                <a:spcBef>
                  <a:spcPct val="0"/>
                </a:spcBef>
                <a:spcAft>
                  <a:spcPct val="35000"/>
                </a:spcAft>
                <a:buFontTx/>
                <a:buChar char="-"/>
              </a:pPr>
              <a:r>
                <a:rPr lang="fr-FR" sz="900" b="0" kern="1200" dirty="0" err="1" smtClean="0"/>
                <a:t>Prévalidation</a:t>
              </a:r>
              <a:r>
                <a:rPr lang="fr-FR" sz="900" b="0" kern="1200" dirty="0" smtClean="0"/>
                <a:t> de certains comptes</a:t>
              </a:r>
            </a:p>
          </p:txBody>
        </p:sp>
      </p:grpSp>
      <p:sp>
        <p:nvSpPr>
          <p:cNvPr id="30" name="Rectangle 29"/>
          <p:cNvSpPr/>
          <p:nvPr/>
        </p:nvSpPr>
        <p:spPr>
          <a:xfrm>
            <a:off x="6625818" y="3644223"/>
            <a:ext cx="372402" cy="158417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1" name="Group 20"/>
          <p:cNvGrpSpPr/>
          <p:nvPr/>
        </p:nvGrpSpPr>
        <p:grpSpPr>
          <a:xfrm>
            <a:off x="5800738" y="4060580"/>
            <a:ext cx="2290325" cy="858651"/>
            <a:chOff x="2177449" y="203130"/>
            <a:chExt cx="3724499" cy="1479933"/>
          </a:xfrm>
        </p:grpSpPr>
        <p:sp>
          <p:nvSpPr>
            <p:cNvPr id="22" name="Rounded Rectangle 21"/>
            <p:cNvSpPr/>
            <p:nvPr/>
          </p:nvSpPr>
          <p:spPr>
            <a:xfrm>
              <a:off x="2177449" y="203130"/>
              <a:ext cx="3724499" cy="1479933"/>
            </a:xfrm>
            <a:prstGeom prst="roundRect">
              <a:avLst/>
            </a:prstGeom>
            <a:ln>
              <a:solidFill>
                <a:srgbClr val="0070C0"/>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Rounded Rectangle 4"/>
            <p:cNvSpPr/>
            <p:nvPr/>
          </p:nvSpPr>
          <p:spPr>
            <a:xfrm>
              <a:off x="2503911" y="393211"/>
              <a:ext cx="2942133" cy="1099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171450" lvl="0" indent="-171450" algn="l" defTabSz="622300">
                <a:lnSpc>
                  <a:spcPct val="90000"/>
                </a:lnSpc>
                <a:spcBef>
                  <a:spcPct val="0"/>
                </a:spcBef>
                <a:spcAft>
                  <a:spcPct val="35000"/>
                </a:spcAft>
                <a:buFontTx/>
                <a:buChar char="-"/>
              </a:pPr>
              <a:r>
                <a:rPr lang="fr-FR" sz="900" b="0" kern="1200" dirty="0" smtClean="0"/>
                <a:t>Tests de détail</a:t>
              </a:r>
            </a:p>
            <a:p>
              <a:pPr marL="171450" lvl="0" indent="-171450" algn="l" defTabSz="622300">
                <a:lnSpc>
                  <a:spcPct val="90000"/>
                </a:lnSpc>
                <a:spcBef>
                  <a:spcPct val="0"/>
                </a:spcBef>
                <a:spcAft>
                  <a:spcPct val="35000"/>
                </a:spcAft>
                <a:buFontTx/>
                <a:buChar char="-"/>
              </a:pPr>
              <a:r>
                <a:rPr lang="fr-FR" sz="900" dirty="0" smtClean="0"/>
                <a:t>Validation de l’information financière</a:t>
              </a:r>
            </a:p>
            <a:p>
              <a:pPr marL="171450" lvl="0" indent="-171450" algn="l" defTabSz="622300">
                <a:lnSpc>
                  <a:spcPct val="90000"/>
                </a:lnSpc>
                <a:spcBef>
                  <a:spcPct val="0"/>
                </a:spcBef>
                <a:spcAft>
                  <a:spcPct val="35000"/>
                </a:spcAft>
                <a:buFontTx/>
                <a:buChar char="-"/>
              </a:pPr>
              <a:r>
                <a:rPr lang="fr-FR" sz="900" dirty="0" smtClean="0"/>
                <a:t>Emission du rapport d’audit</a:t>
              </a:r>
            </a:p>
            <a:p>
              <a:pPr marL="171450" lvl="0" indent="-171450" algn="l" defTabSz="622300">
                <a:lnSpc>
                  <a:spcPct val="90000"/>
                </a:lnSpc>
                <a:spcBef>
                  <a:spcPct val="0"/>
                </a:spcBef>
                <a:spcAft>
                  <a:spcPct val="35000"/>
                </a:spcAft>
                <a:buFontTx/>
                <a:buChar char="-"/>
              </a:pPr>
              <a:r>
                <a:rPr lang="fr-FR" sz="900" b="0" kern="1200" dirty="0" smtClean="0"/>
                <a:t>Communication au CS</a:t>
              </a:r>
            </a:p>
          </p:txBody>
        </p:sp>
      </p:grpSp>
      <p:sp>
        <p:nvSpPr>
          <p:cNvPr id="31" name="Rectangle 30"/>
          <p:cNvSpPr/>
          <p:nvPr/>
        </p:nvSpPr>
        <p:spPr>
          <a:xfrm>
            <a:off x="1941693" y="3633929"/>
            <a:ext cx="372402" cy="158417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 14"/>
          <p:cNvGrpSpPr/>
          <p:nvPr/>
        </p:nvGrpSpPr>
        <p:grpSpPr>
          <a:xfrm>
            <a:off x="1062414" y="4061381"/>
            <a:ext cx="2126610" cy="858651"/>
            <a:chOff x="2177449" y="203130"/>
            <a:chExt cx="3724499" cy="1479933"/>
          </a:xfrm>
        </p:grpSpPr>
        <p:sp>
          <p:nvSpPr>
            <p:cNvPr id="16" name="Rounded Rectangle 15"/>
            <p:cNvSpPr/>
            <p:nvPr/>
          </p:nvSpPr>
          <p:spPr>
            <a:xfrm>
              <a:off x="2177449" y="203130"/>
              <a:ext cx="3724499" cy="1479933"/>
            </a:xfrm>
            <a:prstGeom prst="roundRect">
              <a:avLst/>
            </a:prstGeom>
            <a:ln>
              <a:solidFill>
                <a:srgbClr val="0070C0"/>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Rounded Rectangle 4"/>
            <p:cNvSpPr/>
            <p:nvPr/>
          </p:nvSpPr>
          <p:spPr>
            <a:xfrm>
              <a:off x="2523178" y="393210"/>
              <a:ext cx="2942134" cy="1099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900" b="0" kern="1200" dirty="0" smtClean="0"/>
                <a:t>- Prise  de connaissance</a:t>
              </a:r>
            </a:p>
            <a:p>
              <a:pPr lvl="0" algn="l" defTabSz="622300">
                <a:lnSpc>
                  <a:spcPct val="90000"/>
                </a:lnSpc>
                <a:spcBef>
                  <a:spcPct val="0"/>
                </a:spcBef>
                <a:spcAft>
                  <a:spcPct val="35000"/>
                </a:spcAft>
              </a:pPr>
              <a:r>
                <a:rPr lang="fr-FR" sz="900" b="0" kern="1200" dirty="0" smtClean="0"/>
                <a:t>- Identification des risques et des processus clés</a:t>
              </a:r>
            </a:p>
            <a:p>
              <a:pPr lvl="0" algn="l" defTabSz="622300">
                <a:lnSpc>
                  <a:spcPct val="90000"/>
                </a:lnSpc>
                <a:spcBef>
                  <a:spcPct val="0"/>
                </a:spcBef>
                <a:spcAft>
                  <a:spcPct val="35000"/>
                </a:spcAft>
              </a:pPr>
              <a:r>
                <a:rPr lang="fr-FR" sz="900" b="0" kern="1200" dirty="0" smtClean="0"/>
                <a:t>- Définition du plan de mission </a:t>
              </a:r>
              <a:endParaRPr lang="fr-FR" sz="900" b="0" kern="1200" dirty="0"/>
            </a:p>
          </p:txBody>
        </p:sp>
      </p:grpSp>
      <p:sp>
        <p:nvSpPr>
          <p:cNvPr id="32" name="Isosceles Triangle 31"/>
          <p:cNvSpPr/>
          <p:nvPr/>
        </p:nvSpPr>
        <p:spPr>
          <a:xfrm rot="10800000">
            <a:off x="3924143" y="5213517"/>
            <a:ext cx="509701" cy="360034"/>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Isosceles Triangle 32"/>
          <p:cNvSpPr/>
          <p:nvPr/>
        </p:nvSpPr>
        <p:spPr>
          <a:xfrm rot="10800000">
            <a:off x="1870867" y="5185900"/>
            <a:ext cx="509701" cy="360034"/>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Isosceles Triangle 33"/>
          <p:cNvSpPr/>
          <p:nvPr/>
        </p:nvSpPr>
        <p:spPr>
          <a:xfrm rot="10800000">
            <a:off x="6557168" y="5185900"/>
            <a:ext cx="509701" cy="360034"/>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8" descr="http://www.wikidebrouillard.org/images/thumb/c/c7/Attention.png/120px-Attention.png">
            <a:hlinkClick r:id="rId3" tooltip="&quot;Attention.png&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273" y="5679619"/>
            <a:ext cx="652518" cy="690535"/>
          </a:xfrm>
          <a:prstGeom prst="rect">
            <a:avLst/>
          </a:prstGeom>
          <a:noFill/>
          <a:ln>
            <a:noFill/>
          </a:ln>
        </p:spPr>
      </p:pic>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26" name="Espace réservé du numéro de diapositive 25"/>
          <p:cNvSpPr>
            <a:spLocks noGrp="1"/>
          </p:cNvSpPr>
          <p:nvPr>
            <p:ph type="sldNum" sz="quarter" idx="11"/>
          </p:nvPr>
        </p:nvSpPr>
        <p:spPr/>
        <p:txBody>
          <a:bodyPr/>
          <a:lstStyle/>
          <a:p>
            <a:fld id="{19858401-1896-4F80-9B2B-186795E41C27}" type="slidenum">
              <a:rPr lang="fr-FR" smtClean="0"/>
              <a:pPr/>
              <a:t>18</a:t>
            </a:fld>
            <a:endParaRPr lang="fr-FR" dirty="0"/>
          </a:p>
        </p:txBody>
      </p:sp>
    </p:spTree>
    <p:extLst>
      <p:ext uri="{BB962C8B-B14F-4D97-AF65-F5344CB8AC3E}">
        <p14:creationId xmlns:p14="http://schemas.microsoft.com/office/powerpoint/2010/main" val="533566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Planification de l’audit</a:t>
            </a:r>
            <a:endParaRPr lang="fr-FR" dirty="0"/>
          </a:p>
        </p:txBody>
      </p:sp>
      <p:grpSp>
        <p:nvGrpSpPr>
          <p:cNvPr id="6" name="Groupe 5"/>
          <p:cNvGrpSpPr/>
          <p:nvPr/>
        </p:nvGrpSpPr>
        <p:grpSpPr>
          <a:xfrm>
            <a:off x="1187624" y="2050457"/>
            <a:ext cx="7522190" cy="3405158"/>
            <a:chOff x="1187624" y="2050457"/>
            <a:chExt cx="7522190" cy="3405158"/>
          </a:xfrm>
          <a:solidFill>
            <a:srgbClr val="00B2A9"/>
          </a:solidFill>
        </p:grpSpPr>
        <p:sp>
          <p:nvSpPr>
            <p:cNvPr id="7" name="Right Arrow Callout 5"/>
            <p:cNvSpPr/>
            <p:nvPr/>
          </p:nvSpPr>
          <p:spPr>
            <a:xfrm>
              <a:off x="1187624" y="2053905"/>
              <a:ext cx="1224136" cy="3384376"/>
            </a:xfrm>
            <a:prstGeom prst="rightArrowCallout">
              <a:avLst>
                <a:gd name="adj1" fmla="val 28395"/>
                <a:gd name="adj2" fmla="val 32640"/>
                <a:gd name="adj3" fmla="val 25000"/>
                <a:gd name="adj4" fmla="val 649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smtClean="0"/>
                <a:t>Prise de connaissance et </a:t>
              </a:r>
              <a:br>
                <a:rPr lang="fr-FR" dirty="0" smtClean="0"/>
              </a:br>
              <a:r>
                <a:rPr lang="fr-FR" dirty="0" smtClean="0"/>
                <a:t>mises à jour</a:t>
              </a:r>
              <a:endParaRPr lang="fr-FR" dirty="0"/>
            </a:p>
          </p:txBody>
        </p:sp>
        <p:sp>
          <p:nvSpPr>
            <p:cNvPr id="8" name="Right Arrow Callout 7"/>
            <p:cNvSpPr/>
            <p:nvPr/>
          </p:nvSpPr>
          <p:spPr>
            <a:xfrm>
              <a:off x="2491245" y="2050457"/>
              <a:ext cx="4032448" cy="3384376"/>
            </a:xfrm>
            <a:prstGeom prst="rightArrowCallout">
              <a:avLst>
                <a:gd name="adj1" fmla="val 12699"/>
                <a:gd name="adj2" fmla="val 12321"/>
                <a:gd name="adj3" fmla="val 13132"/>
                <a:gd name="adj4" fmla="val 8704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dirty="0">
                  <a:solidFill>
                    <a:prstClr val="white"/>
                  </a:solidFill>
                </a:rPr>
                <a:t>Caractéristiques de </a:t>
              </a:r>
              <a:r>
                <a:rPr lang="fr-FR" sz="1600" dirty="0" smtClean="0">
                  <a:solidFill>
                    <a:prstClr val="white"/>
                  </a:solidFill>
                </a:rPr>
                <a:t>l’activité et risques inhérents</a:t>
              </a:r>
              <a:endParaRPr lang="fr-FR" sz="1600" dirty="0">
                <a:solidFill>
                  <a:prstClr val="white"/>
                </a:solidFill>
              </a:endParaRPr>
            </a:p>
            <a:p>
              <a:pPr marL="285750" lvl="0" indent="-285750">
                <a:buFont typeface="Arial" panose="020B0604020202020204" pitchFamily="34" charset="0"/>
                <a:buChar char="•"/>
              </a:pPr>
              <a:r>
                <a:rPr lang="fr-FR" sz="1600" dirty="0">
                  <a:solidFill>
                    <a:prstClr val="white"/>
                  </a:solidFill>
                </a:rPr>
                <a:t>Evolution des secteurs d’intervention</a:t>
              </a:r>
            </a:p>
            <a:p>
              <a:pPr marL="285750" lvl="0" indent="-285750">
                <a:buFont typeface="Arial" panose="020B0604020202020204" pitchFamily="34" charset="0"/>
                <a:buChar char="•"/>
              </a:pPr>
              <a:r>
                <a:rPr lang="fr-FR" sz="1600" dirty="0">
                  <a:solidFill>
                    <a:prstClr val="white"/>
                  </a:solidFill>
                </a:rPr>
                <a:t>Impact sur la stratégie et l’organisation</a:t>
              </a:r>
            </a:p>
            <a:p>
              <a:pPr marL="285750" lvl="0" indent="-285750">
                <a:buFont typeface="Arial" panose="020B0604020202020204" pitchFamily="34" charset="0"/>
                <a:buChar char="•"/>
              </a:pPr>
              <a:r>
                <a:rPr lang="fr-FR" sz="1600" dirty="0">
                  <a:solidFill>
                    <a:prstClr val="white"/>
                  </a:solidFill>
                </a:rPr>
                <a:t>Environnement de contrôle interne</a:t>
              </a:r>
            </a:p>
            <a:p>
              <a:pPr marL="285750" lvl="0" indent="-285750">
                <a:buFont typeface="Arial" panose="020B0604020202020204" pitchFamily="34" charset="0"/>
                <a:buChar char="•"/>
              </a:pPr>
              <a:r>
                <a:rPr lang="fr-FR" sz="1600" dirty="0">
                  <a:solidFill>
                    <a:prstClr val="white"/>
                  </a:solidFill>
                </a:rPr>
                <a:t>Systèmes  et règles de gestion</a:t>
              </a:r>
            </a:p>
            <a:p>
              <a:pPr marL="285750" lvl="0" indent="-285750">
                <a:buFont typeface="Arial" panose="020B0604020202020204" pitchFamily="34" charset="0"/>
                <a:buChar char="•"/>
              </a:pPr>
              <a:r>
                <a:rPr lang="fr-FR" sz="1600" dirty="0">
                  <a:solidFill>
                    <a:prstClr val="white"/>
                  </a:solidFill>
                </a:rPr>
                <a:t>Agrégats </a:t>
              </a:r>
              <a:r>
                <a:rPr lang="fr-FR" sz="1600" dirty="0" smtClean="0">
                  <a:solidFill>
                    <a:prstClr val="white"/>
                  </a:solidFill>
                </a:rPr>
                <a:t>financiers significatifs</a:t>
              </a:r>
              <a:endParaRPr lang="fr-FR" sz="1600" dirty="0">
                <a:solidFill>
                  <a:prstClr val="white"/>
                </a:solidFill>
              </a:endParaRPr>
            </a:p>
            <a:p>
              <a:pPr marL="285750" lvl="0" indent="-285750">
                <a:buFont typeface="Arial" panose="020B0604020202020204" pitchFamily="34" charset="0"/>
                <a:buChar char="•"/>
              </a:pPr>
              <a:r>
                <a:rPr lang="fr-FR" sz="1600" dirty="0">
                  <a:solidFill>
                    <a:prstClr val="white"/>
                  </a:solidFill>
                </a:rPr>
                <a:t>Attente des parties prenantes</a:t>
              </a:r>
            </a:p>
          </p:txBody>
        </p:sp>
        <p:sp>
          <p:nvSpPr>
            <p:cNvPr id="9" name="Rectangle 8"/>
            <p:cNvSpPr/>
            <p:nvPr/>
          </p:nvSpPr>
          <p:spPr>
            <a:xfrm>
              <a:off x="8028384" y="2071239"/>
              <a:ext cx="681430" cy="338437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dirty="0" smtClean="0">
                  <a:solidFill>
                    <a:prstClr val="white"/>
                  </a:solidFill>
                </a:rPr>
                <a:t>Choix de la stratégie d’audit</a:t>
              </a:r>
              <a:endParaRPr lang="fr-FR" dirty="0">
                <a:solidFill>
                  <a:prstClr val="white"/>
                </a:solidFill>
              </a:endParaRPr>
            </a:p>
          </p:txBody>
        </p:sp>
        <p:sp>
          <p:nvSpPr>
            <p:cNvPr id="10" name="Right Arrow Callout 9"/>
            <p:cNvSpPr/>
            <p:nvPr/>
          </p:nvSpPr>
          <p:spPr>
            <a:xfrm>
              <a:off x="6653336" y="2050457"/>
              <a:ext cx="1224136" cy="3384376"/>
            </a:xfrm>
            <a:prstGeom prst="rightArrowCallout">
              <a:avLst>
                <a:gd name="adj1" fmla="val 28395"/>
                <a:gd name="adj2" fmla="val 32640"/>
                <a:gd name="adj3" fmla="val 25000"/>
                <a:gd name="adj4" fmla="val 649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dirty="0">
                  <a:solidFill>
                    <a:prstClr val="white"/>
                  </a:solidFill>
                </a:rPr>
                <a:t>Identification des risques et processus significatifs</a:t>
              </a:r>
            </a:p>
          </p:txBody>
        </p:sp>
      </p:grpSp>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4" name="Espace réservé du numéro de diapositive 3"/>
          <p:cNvSpPr>
            <a:spLocks noGrp="1"/>
          </p:cNvSpPr>
          <p:nvPr>
            <p:ph type="sldNum" sz="quarter" idx="11"/>
          </p:nvPr>
        </p:nvSpPr>
        <p:spPr/>
        <p:txBody>
          <a:bodyPr/>
          <a:lstStyle/>
          <a:p>
            <a:fld id="{19858401-1896-4F80-9B2B-186795E41C27}" type="slidenum">
              <a:rPr lang="fr-FR" smtClean="0"/>
              <a:pPr/>
              <a:t>19</a:t>
            </a:fld>
            <a:endParaRPr lang="fr-FR" dirty="0"/>
          </a:p>
        </p:txBody>
      </p:sp>
    </p:spTree>
    <p:extLst>
      <p:ext uri="{BB962C8B-B14F-4D97-AF65-F5344CB8AC3E}">
        <p14:creationId xmlns:p14="http://schemas.microsoft.com/office/powerpoint/2010/main" val="392619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mtClean="0"/>
              <a:t>Sommaire</a:t>
            </a:r>
            <a:endParaRPr lang="fr-FR" dirty="0"/>
          </a:p>
        </p:txBody>
      </p:sp>
      <p:sp>
        <p:nvSpPr>
          <p:cNvPr id="8" name="Espace réservé du contenu 7"/>
          <p:cNvSpPr>
            <a:spLocks noGrp="1"/>
          </p:cNvSpPr>
          <p:nvPr>
            <p:ph idx="1"/>
          </p:nvPr>
        </p:nvSpPr>
        <p:spPr>
          <a:xfrm>
            <a:off x="1476000" y="1988840"/>
            <a:ext cx="7146000" cy="4269084"/>
          </a:xfrm>
        </p:spPr>
        <p:txBody>
          <a:bodyPr/>
          <a:lstStyle/>
          <a:p>
            <a:r>
              <a:rPr lang="fr-FR" b="1" dirty="0" smtClean="0"/>
              <a:t>Statut </a:t>
            </a:r>
            <a:r>
              <a:rPr lang="fr-FR" b="1" dirty="0"/>
              <a:t>et environnement légal et réglementaire du commissaire aux </a:t>
            </a:r>
            <a:r>
              <a:rPr lang="fr-FR" b="1" dirty="0" smtClean="0"/>
              <a:t>comptes</a:t>
            </a:r>
            <a:endParaRPr lang="fr-FR" b="1" dirty="0"/>
          </a:p>
          <a:p>
            <a:endParaRPr lang="fr-FR" b="1" dirty="0"/>
          </a:p>
          <a:p>
            <a:r>
              <a:rPr lang="fr-FR" b="1" dirty="0"/>
              <a:t>Les fondamentaux du commissaire aux comptes</a:t>
            </a:r>
          </a:p>
          <a:p>
            <a:endParaRPr lang="fr-FR" b="1" dirty="0"/>
          </a:p>
          <a:p>
            <a:r>
              <a:rPr lang="fr-FR" b="1" dirty="0"/>
              <a:t>Démarche d’audit du commissaire aux comptes </a:t>
            </a:r>
          </a:p>
          <a:p>
            <a:endParaRPr lang="fr-FR" b="1" dirty="0"/>
          </a:p>
          <a:p>
            <a:r>
              <a:rPr lang="fr-FR" b="1" dirty="0"/>
              <a:t>Les autres composantes de la </a:t>
            </a:r>
            <a:r>
              <a:rPr lang="fr-FR" b="1" dirty="0" smtClean="0"/>
              <a:t>mission</a:t>
            </a:r>
          </a:p>
          <a:p>
            <a:pPr marL="182563" indent="0">
              <a:buNone/>
            </a:pPr>
            <a:endParaRPr lang="fr-FR" b="1" dirty="0"/>
          </a:p>
          <a:p>
            <a:r>
              <a:rPr lang="fr-FR" b="1" dirty="0" smtClean="0"/>
              <a:t>Documentation</a:t>
            </a:r>
          </a:p>
          <a:p>
            <a:endParaRPr lang="fr-FR" b="1" dirty="0"/>
          </a:p>
          <a:p>
            <a:r>
              <a:rPr lang="fr-FR" b="1" dirty="0" smtClean="0"/>
              <a:t>Focus sur l’audit de certains cycles</a:t>
            </a:r>
            <a:endParaRPr lang="fr-FR" b="1" dirty="0"/>
          </a:p>
          <a:p>
            <a:pPr lvl="3"/>
            <a:r>
              <a:rPr lang="fr-FR" sz="1400" b="1" dirty="0" smtClean="0"/>
              <a:t>Recettes </a:t>
            </a:r>
          </a:p>
          <a:p>
            <a:pPr lvl="3"/>
            <a:r>
              <a:rPr lang="fr-FR" sz="1400" b="1" dirty="0" smtClean="0"/>
              <a:t>Personnel</a:t>
            </a:r>
          </a:p>
          <a:p>
            <a:pPr lvl="3"/>
            <a:r>
              <a:rPr lang="fr-FR" sz="1400" b="1" dirty="0" smtClean="0"/>
              <a:t>Immobilisations</a:t>
            </a:r>
          </a:p>
        </p:txBody>
      </p:sp>
      <p:sp>
        <p:nvSpPr>
          <p:cNvPr id="2" name="Espace réservé de la date 1"/>
          <p:cNvSpPr>
            <a:spLocks noGrp="1"/>
          </p:cNvSpPr>
          <p:nvPr>
            <p:ph type="dt" sz="half" idx="10"/>
          </p:nvPr>
        </p:nvSpPr>
        <p:spPr/>
        <p:txBody>
          <a:bodyPr/>
          <a:lstStyle/>
          <a:p>
            <a:r>
              <a:rPr lang="fr-FR" smtClean="0"/>
              <a:t>14 JANVIER 2015</a:t>
            </a:r>
            <a:endParaRPr lang="fr-FR" dirty="0"/>
          </a:p>
        </p:txBody>
      </p:sp>
      <p:sp>
        <p:nvSpPr>
          <p:cNvPr id="3" name="Espace réservé du numéro de diapositive 2"/>
          <p:cNvSpPr>
            <a:spLocks noGrp="1"/>
          </p:cNvSpPr>
          <p:nvPr>
            <p:ph type="sldNum" sz="quarter" idx="11"/>
          </p:nvPr>
        </p:nvSpPr>
        <p:spPr/>
        <p:txBody>
          <a:bodyPr/>
          <a:lstStyle/>
          <a:p>
            <a:fld id="{19858401-1896-4F80-9B2B-186795E41C27}"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a:t>
            </a:r>
            <a:r>
              <a:rPr lang="fr-FR" dirty="0" smtClean="0"/>
              <a:t>préliminaire</a:t>
            </a:r>
            <a:endParaRPr lang="fr-FR" dirty="0"/>
          </a:p>
        </p:txBody>
      </p:sp>
      <p:grpSp>
        <p:nvGrpSpPr>
          <p:cNvPr id="6" name="Groupe 5"/>
          <p:cNvGrpSpPr/>
          <p:nvPr/>
        </p:nvGrpSpPr>
        <p:grpSpPr>
          <a:xfrm>
            <a:off x="1403648" y="1484784"/>
            <a:ext cx="6984777" cy="4608512"/>
            <a:chOff x="1403648" y="1340768"/>
            <a:chExt cx="6984777" cy="4608512"/>
          </a:xfrm>
        </p:grpSpPr>
        <p:sp>
          <p:nvSpPr>
            <p:cNvPr id="7" name="Rounded Rectangle 6"/>
            <p:cNvSpPr/>
            <p:nvPr/>
          </p:nvSpPr>
          <p:spPr>
            <a:xfrm rot="16200000">
              <a:off x="-612576" y="3356992"/>
              <a:ext cx="4608512" cy="576064"/>
            </a:xfrm>
            <a:prstGeom prst="roundRect">
              <a:avLst/>
            </a:prstGeom>
            <a:solidFill>
              <a:srgbClr val="00B2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Minimiser le risque de non détection d’erreurs</a:t>
              </a:r>
              <a:endParaRPr lang="fr-FR" dirty="0"/>
            </a:p>
          </p:txBody>
        </p:sp>
        <p:sp>
          <p:nvSpPr>
            <p:cNvPr id="8" name="Rounded Rectangle 8"/>
            <p:cNvSpPr/>
            <p:nvPr/>
          </p:nvSpPr>
          <p:spPr>
            <a:xfrm>
              <a:off x="2397533" y="1340768"/>
              <a:ext cx="4176464" cy="2257400"/>
            </a:xfrm>
            <a:prstGeom prst="roundRect">
              <a:avLst/>
            </a:prstGeom>
            <a:solidFill>
              <a:srgbClr val="00B2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t>Revue des processus alimentant les comptes significatifs pour chacun des cycles </a:t>
              </a:r>
              <a:endParaRPr lang="fr-FR" dirty="0"/>
            </a:p>
          </p:txBody>
        </p:sp>
        <p:sp>
          <p:nvSpPr>
            <p:cNvPr id="9" name="Rounded Rectangle 9"/>
            <p:cNvSpPr/>
            <p:nvPr/>
          </p:nvSpPr>
          <p:spPr>
            <a:xfrm>
              <a:off x="2411760" y="3789040"/>
              <a:ext cx="4176464" cy="576064"/>
            </a:xfrm>
            <a:prstGeom prst="roundRect">
              <a:avLst/>
            </a:prstGeom>
            <a:solidFill>
              <a:srgbClr val="00B2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a:t>
              </a:r>
              <a:r>
                <a:rPr lang="fr-FR" dirty="0" smtClean="0"/>
                <a:t>isques d’erreurs</a:t>
              </a:r>
              <a:endParaRPr lang="fr-FR" dirty="0"/>
            </a:p>
          </p:txBody>
        </p:sp>
        <p:sp>
          <p:nvSpPr>
            <p:cNvPr id="10" name="Rounded Rectangle 10"/>
            <p:cNvSpPr/>
            <p:nvPr/>
          </p:nvSpPr>
          <p:spPr>
            <a:xfrm>
              <a:off x="2411760" y="4579865"/>
              <a:ext cx="4176464" cy="576064"/>
            </a:xfrm>
            <a:prstGeom prst="roundRect">
              <a:avLst/>
            </a:prstGeom>
            <a:solidFill>
              <a:srgbClr val="00B2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Contrôles mis en place </a:t>
              </a:r>
              <a:endParaRPr lang="fr-FR" dirty="0"/>
            </a:p>
          </p:txBody>
        </p:sp>
        <p:sp>
          <p:nvSpPr>
            <p:cNvPr id="11" name="Rounded Rectangle 11"/>
            <p:cNvSpPr/>
            <p:nvPr/>
          </p:nvSpPr>
          <p:spPr>
            <a:xfrm>
              <a:off x="2411760" y="5373216"/>
              <a:ext cx="4176464" cy="576064"/>
            </a:xfrm>
            <a:prstGeom prst="roundRect">
              <a:avLst/>
            </a:prstGeom>
            <a:solidFill>
              <a:srgbClr val="00B2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Tests des contrôles</a:t>
              </a:r>
              <a:endParaRPr lang="fr-FR" dirty="0"/>
            </a:p>
          </p:txBody>
        </p:sp>
        <p:sp>
          <p:nvSpPr>
            <p:cNvPr id="12" name="Rounded Rectangle 17"/>
            <p:cNvSpPr/>
            <p:nvPr/>
          </p:nvSpPr>
          <p:spPr>
            <a:xfrm>
              <a:off x="3113838" y="2360534"/>
              <a:ext cx="252028"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100" dirty="0" smtClean="0"/>
                <a:t>Recettes</a:t>
              </a:r>
              <a:endParaRPr lang="fr-FR" sz="1100" dirty="0"/>
            </a:p>
          </p:txBody>
        </p:sp>
        <p:sp>
          <p:nvSpPr>
            <p:cNvPr id="13" name="Rounded Rectangle 18"/>
            <p:cNvSpPr/>
            <p:nvPr/>
          </p:nvSpPr>
          <p:spPr>
            <a:xfrm>
              <a:off x="3617894" y="2360534"/>
              <a:ext cx="252028"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100" dirty="0" smtClean="0"/>
                <a:t>Personnel</a:t>
              </a:r>
              <a:endParaRPr lang="fr-FR" sz="1100" dirty="0"/>
            </a:p>
          </p:txBody>
        </p:sp>
        <p:sp>
          <p:nvSpPr>
            <p:cNvPr id="14" name="Rounded Rectangle 19"/>
            <p:cNvSpPr/>
            <p:nvPr/>
          </p:nvSpPr>
          <p:spPr>
            <a:xfrm>
              <a:off x="4165967" y="2357218"/>
              <a:ext cx="252028"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100" dirty="0" smtClean="0"/>
                <a:t>immobilisations</a:t>
              </a:r>
              <a:endParaRPr lang="fr-FR" sz="1100" dirty="0"/>
            </a:p>
          </p:txBody>
        </p:sp>
        <p:sp>
          <p:nvSpPr>
            <p:cNvPr id="15" name="Rounded Rectangle 20"/>
            <p:cNvSpPr/>
            <p:nvPr/>
          </p:nvSpPr>
          <p:spPr>
            <a:xfrm>
              <a:off x="4716016" y="2372634"/>
              <a:ext cx="252028"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100" dirty="0" smtClean="0"/>
                <a:t>Achats</a:t>
              </a:r>
              <a:endParaRPr lang="fr-FR" sz="1100" dirty="0"/>
            </a:p>
          </p:txBody>
        </p:sp>
        <p:sp>
          <p:nvSpPr>
            <p:cNvPr id="16" name="Rounded Rectangle 21"/>
            <p:cNvSpPr/>
            <p:nvPr/>
          </p:nvSpPr>
          <p:spPr>
            <a:xfrm>
              <a:off x="5220072" y="2357218"/>
              <a:ext cx="252028"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100" dirty="0" smtClean="0"/>
                <a:t>Trésorerie</a:t>
              </a:r>
              <a:endParaRPr lang="fr-FR" sz="1100" dirty="0"/>
            </a:p>
          </p:txBody>
        </p:sp>
        <p:sp>
          <p:nvSpPr>
            <p:cNvPr id="17" name="Rounded Rectangle 22"/>
            <p:cNvSpPr/>
            <p:nvPr/>
          </p:nvSpPr>
          <p:spPr>
            <a:xfrm>
              <a:off x="5724128" y="2372634"/>
              <a:ext cx="252028"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100" dirty="0" smtClean="0"/>
                <a:t>Provisions</a:t>
              </a:r>
              <a:endParaRPr lang="fr-FR" sz="1100" dirty="0"/>
            </a:p>
          </p:txBody>
        </p:sp>
        <p:sp>
          <p:nvSpPr>
            <p:cNvPr id="18" name="Rounded Rectangle 25"/>
            <p:cNvSpPr/>
            <p:nvPr/>
          </p:nvSpPr>
          <p:spPr>
            <a:xfrm rot="16200000">
              <a:off x="4716016" y="3501008"/>
              <a:ext cx="4608512" cy="288032"/>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ounded Rectangle 27"/>
            <p:cNvSpPr/>
            <p:nvPr/>
          </p:nvSpPr>
          <p:spPr>
            <a:xfrm rot="16200000">
              <a:off x="6827676" y="2037420"/>
              <a:ext cx="2257400" cy="864096"/>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Recommandations sur le contrôle interne</a:t>
              </a:r>
              <a:endParaRPr lang="fr-FR" dirty="0"/>
            </a:p>
          </p:txBody>
        </p:sp>
        <p:sp>
          <p:nvSpPr>
            <p:cNvPr id="20" name="Rounded Rectangle 28"/>
            <p:cNvSpPr/>
            <p:nvPr/>
          </p:nvSpPr>
          <p:spPr>
            <a:xfrm rot="16200000">
              <a:off x="6870429" y="4431285"/>
              <a:ext cx="2171895" cy="864096"/>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Calibrage des travaux d’audit sur les comptes</a:t>
              </a:r>
              <a:endParaRPr lang="fr-FR" dirty="0"/>
            </a:p>
          </p:txBody>
        </p:sp>
        <p:sp>
          <p:nvSpPr>
            <p:cNvPr id="21" name="Right Arrow 29"/>
            <p:cNvSpPr/>
            <p:nvPr/>
          </p:nvSpPr>
          <p:spPr>
            <a:xfrm>
              <a:off x="7164289" y="2357218"/>
              <a:ext cx="360039" cy="35170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ight Arrow 30"/>
            <p:cNvSpPr/>
            <p:nvPr/>
          </p:nvSpPr>
          <p:spPr>
            <a:xfrm>
              <a:off x="7164290" y="4692046"/>
              <a:ext cx="360039" cy="35170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Down Arrow 31"/>
            <p:cNvSpPr/>
            <p:nvPr/>
          </p:nvSpPr>
          <p:spPr>
            <a:xfrm>
              <a:off x="4291981" y="3598168"/>
              <a:ext cx="424035" cy="1792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Down Arrow 32"/>
            <p:cNvSpPr/>
            <p:nvPr/>
          </p:nvSpPr>
          <p:spPr>
            <a:xfrm>
              <a:off x="4287974" y="5179148"/>
              <a:ext cx="424035" cy="1792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Down Arrow 33"/>
            <p:cNvSpPr/>
            <p:nvPr/>
          </p:nvSpPr>
          <p:spPr>
            <a:xfrm>
              <a:off x="4273747" y="4365104"/>
              <a:ext cx="424035" cy="2147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4" name="Espace réservé du numéro de diapositive 3"/>
          <p:cNvSpPr>
            <a:spLocks noGrp="1"/>
          </p:cNvSpPr>
          <p:nvPr>
            <p:ph type="sldNum" sz="quarter" idx="11"/>
          </p:nvPr>
        </p:nvSpPr>
        <p:spPr/>
        <p:txBody>
          <a:bodyPr/>
          <a:lstStyle/>
          <a:p>
            <a:fld id="{19858401-1896-4F80-9B2B-186795E41C27}" type="slidenum">
              <a:rPr lang="fr-FR" smtClean="0"/>
              <a:pPr/>
              <a:t>20</a:t>
            </a:fld>
            <a:endParaRPr lang="fr-FR" dirty="0"/>
          </a:p>
        </p:txBody>
      </p:sp>
    </p:spTree>
    <p:extLst>
      <p:ext uri="{BB962C8B-B14F-4D97-AF65-F5344CB8AC3E}">
        <p14:creationId xmlns:p14="http://schemas.microsoft.com/office/powerpoint/2010/main" val="1046968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sz="half" idx="1"/>
          </p:nvPr>
        </p:nvSpPr>
        <p:spPr>
          <a:xfrm>
            <a:off x="1043608" y="2204864"/>
            <a:ext cx="7801134" cy="4040078"/>
          </a:xfrm>
        </p:spPr>
        <p:txBody>
          <a:bodyPr/>
          <a:lstStyle/>
          <a:p>
            <a:pPr marL="179388" lvl="1" indent="0" algn="l">
              <a:buNone/>
            </a:pPr>
            <a:endParaRPr lang="fr-FR" altLang="fr-FR" sz="2000" dirty="0" smtClean="0"/>
          </a:p>
          <a:p>
            <a:pPr marL="179388" lvl="1" indent="0" algn="l">
              <a:buNone/>
            </a:pPr>
            <a:r>
              <a:rPr lang="fr-FR" altLang="fr-FR" sz="2000" dirty="0" smtClean="0"/>
              <a:t>Le contrôle interne </a:t>
            </a:r>
            <a:r>
              <a:rPr lang="fr-FR" altLang="fr-FR" sz="2000" dirty="0"/>
              <a:t>:</a:t>
            </a:r>
            <a:endParaRPr lang="fr-FR" altLang="fr-FR" sz="2000" dirty="0" smtClean="0"/>
          </a:p>
          <a:p>
            <a:pPr marL="179388" lvl="1" indent="0" algn="l">
              <a:buNone/>
            </a:pPr>
            <a:endParaRPr lang="fr-FR" altLang="fr-FR" sz="2000" dirty="0" smtClean="0"/>
          </a:p>
          <a:p>
            <a:pPr marL="465138" lvl="1" indent="-285750" algn="l">
              <a:buFont typeface="Arial" panose="020B0604020202020204" pitchFamily="34" charset="0"/>
              <a:buChar char="•"/>
            </a:pPr>
            <a:r>
              <a:rPr lang="fr-FR" altLang="fr-FR" sz="2000" dirty="0" smtClean="0"/>
              <a:t>sa conception </a:t>
            </a:r>
          </a:p>
          <a:p>
            <a:pPr marL="179388" lvl="1" indent="0" algn="l">
              <a:buNone/>
            </a:pPr>
            <a:r>
              <a:rPr lang="fr-FR" altLang="fr-FR" sz="2000" dirty="0" smtClean="0"/>
              <a:t>et</a:t>
            </a:r>
          </a:p>
          <a:p>
            <a:pPr marL="465138" lvl="1" indent="-285750" algn="l">
              <a:buFont typeface="Arial" panose="020B0604020202020204" pitchFamily="34" charset="0"/>
              <a:buChar char="•"/>
            </a:pPr>
            <a:r>
              <a:rPr lang="fr-FR" altLang="fr-FR" sz="2000" dirty="0" smtClean="0"/>
              <a:t>son fonctionnement</a:t>
            </a:r>
          </a:p>
          <a:p>
            <a:pPr marL="465138" lvl="1" indent="-285750" algn="l">
              <a:buFont typeface="Arial" panose="020B0604020202020204" pitchFamily="34" charset="0"/>
              <a:buChar char="•"/>
            </a:pPr>
            <a:endParaRPr lang="fr-FR" altLang="fr-FR" sz="2000" dirty="0"/>
          </a:p>
          <a:p>
            <a:pPr marL="179388" lvl="1" algn="l"/>
            <a:r>
              <a:rPr lang="fr-FR" altLang="fr-FR" sz="2000" dirty="0" smtClean="0"/>
              <a:t>doivent permettre de couvrir les risques d’anomalie significative dans les comptes</a:t>
            </a:r>
          </a:p>
        </p:txBody>
      </p:sp>
      <p:sp>
        <p:nvSpPr>
          <p:cNvPr id="5" name="Rectangle 5"/>
          <p:cNvSpPr>
            <a:spLocks noGrp="1" noChangeArrowheads="1"/>
          </p:cNvSpPr>
          <p:nvPr>
            <p:ph type="title"/>
          </p:nvPr>
        </p:nvSpPr>
        <p:spPr>
          <a:xfrm>
            <a:off x="1043608" y="274638"/>
            <a:ext cx="7566992" cy="609600"/>
          </a:xfrm>
        </p:spPr>
        <p:txBody>
          <a:bodyPr/>
          <a:lstStyle/>
          <a:p>
            <a:r>
              <a:rPr lang="fr-FR" dirty="0" smtClean="0"/>
              <a:t>Focus sur le contrôle interne</a:t>
            </a:r>
          </a:p>
        </p:txBody>
      </p:sp>
      <p:sp>
        <p:nvSpPr>
          <p:cNvPr id="7" name="Espace réservé du numéro de diapositive 4"/>
          <p:cNvSpPr txBox="1">
            <a:spLocks/>
          </p:cNvSpPr>
          <p:nvPr/>
        </p:nvSpPr>
        <p:spPr>
          <a:xfrm>
            <a:off x="8028384" y="6469200"/>
            <a:ext cx="734368" cy="1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858401-1896-4F80-9B2B-186795E41C27}" type="slidenum">
              <a:rPr lang="fr-FR" sz="1100" smtClean="0"/>
              <a:pPr/>
              <a:t>21</a:t>
            </a:fld>
            <a:endParaRPr lang="fr-FR" sz="1100" dirty="0"/>
          </a:p>
        </p:txBody>
      </p:sp>
      <p:sp>
        <p:nvSpPr>
          <p:cNvPr id="9" name="Espace réservé de la date 2"/>
          <p:cNvSpPr txBox="1">
            <a:spLocks/>
          </p:cNvSpPr>
          <p:nvPr/>
        </p:nvSpPr>
        <p:spPr>
          <a:xfrm>
            <a:off x="1475656" y="6467625"/>
            <a:ext cx="6480720" cy="1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900" dirty="0">
                <a:solidFill>
                  <a:prstClr val="black"/>
                </a:solidFill>
              </a:rPr>
              <a:t>14 JANVIER 2015</a:t>
            </a:r>
          </a:p>
        </p:txBody>
      </p:sp>
      <p:sp>
        <p:nvSpPr>
          <p:cNvPr id="2" name="ZoneTexte 1"/>
          <p:cNvSpPr txBox="1"/>
          <p:nvPr/>
        </p:nvSpPr>
        <p:spPr>
          <a:xfrm>
            <a:off x="1331640" y="2060848"/>
            <a:ext cx="727280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smtClean="0"/>
              <a:t>Un </a:t>
            </a:r>
            <a:r>
              <a:rPr lang="fr-FR" b="1" dirty="0" err="1" smtClean="0"/>
              <a:t>pré-requis</a:t>
            </a:r>
            <a:r>
              <a:rPr lang="fr-FR" b="1" dirty="0" smtClean="0"/>
              <a:t> à la certification</a:t>
            </a:r>
            <a:endParaRPr lang="fr-FR"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55513"/>
            <a:ext cx="2145145" cy="143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53824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sz="half" idx="1"/>
          </p:nvPr>
        </p:nvSpPr>
        <p:spPr>
          <a:xfrm>
            <a:off x="1043608" y="859807"/>
            <a:ext cx="7801134" cy="5385136"/>
          </a:xfrm>
        </p:spPr>
        <p:txBody>
          <a:bodyPr/>
          <a:lstStyle/>
          <a:p>
            <a:pPr marL="179388" lvl="1" indent="0" algn="just">
              <a:buNone/>
            </a:pPr>
            <a:endParaRPr lang="fr-FR" altLang="fr-FR" sz="1600" dirty="0" smtClean="0"/>
          </a:p>
          <a:p>
            <a:pPr marL="179388" lvl="1" indent="0" algn="just">
              <a:buNone/>
            </a:pPr>
            <a:r>
              <a:rPr lang="fr-FR" altLang="fr-FR" sz="1600" dirty="0"/>
              <a:t>La définition du contrôle interne retenue </a:t>
            </a:r>
            <a:r>
              <a:rPr lang="fr-FR" altLang="fr-FR" sz="1600" dirty="0" smtClean="0"/>
              <a:t>par l’Etat pour la fiabilisation de ses comptes et par bon nombre d’établissements publics est issue du référentiel  </a:t>
            </a:r>
            <a:r>
              <a:rPr lang="fr-FR" altLang="fr-FR" sz="1600" dirty="0"/>
              <a:t>COSO (</a:t>
            </a:r>
            <a:r>
              <a:rPr lang="fr-FR" altLang="fr-FR" sz="1600" dirty="0" err="1"/>
              <a:t>Committee</a:t>
            </a:r>
            <a:r>
              <a:rPr lang="fr-FR" altLang="fr-FR" sz="1600" dirty="0"/>
              <a:t> Of Sponsoring </a:t>
            </a:r>
            <a:r>
              <a:rPr lang="fr-FR" altLang="fr-FR" sz="1600" dirty="0" err="1"/>
              <a:t>Organizations</a:t>
            </a:r>
            <a:r>
              <a:rPr lang="fr-FR" altLang="fr-FR" sz="1600" dirty="0"/>
              <a:t> of the </a:t>
            </a:r>
            <a:r>
              <a:rPr lang="fr-FR" altLang="fr-FR" sz="1600" dirty="0" err="1"/>
              <a:t>Treadway</a:t>
            </a:r>
            <a:r>
              <a:rPr lang="fr-FR" altLang="fr-FR" sz="1600" dirty="0"/>
              <a:t> Commission), référentiel le plus largement utilisé dans la mise en place de dispositifs de contrôle interne :</a:t>
            </a:r>
          </a:p>
          <a:p>
            <a:pPr marL="179388" lvl="1" indent="0" algn="just">
              <a:buNone/>
            </a:pPr>
            <a:endParaRPr lang="fr-FR" altLang="fr-FR" sz="1600" dirty="0" smtClean="0"/>
          </a:p>
          <a:p>
            <a:pPr marL="179388" lvl="1" indent="0" algn="just">
              <a:buNone/>
            </a:pPr>
            <a:r>
              <a:rPr lang="fr-FR" altLang="fr-FR" sz="1600" b="1" dirty="0" smtClean="0"/>
              <a:t>« </a:t>
            </a:r>
            <a:r>
              <a:rPr lang="fr-FR" altLang="fr-FR" sz="1600" b="1" dirty="0"/>
              <a:t>Le contrôle interne est un processus mis en œuvre par le Conseil d'administration, les dirigeants et le personnel d'une organisation, destiné à fournir une assurance raisonnable quant à la réalisation des objectifs suivants</a:t>
            </a:r>
            <a:r>
              <a:rPr lang="fr-FR" altLang="fr-FR" sz="1600" b="1" dirty="0" smtClean="0"/>
              <a:t>:</a:t>
            </a:r>
          </a:p>
          <a:p>
            <a:pPr marL="179388" lvl="1" indent="0" algn="just">
              <a:buNone/>
            </a:pPr>
            <a:endParaRPr lang="fr-FR" altLang="fr-FR" sz="1600" b="1" dirty="0"/>
          </a:p>
          <a:p>
            <a:pPr marL="180975" lvl="2" indent="0" algn="l">
              <a:buNone/>
            </a:pPr>
            <a:r>
              <a:rPr lang="fr-FR" altLang="fr-FR" sz="1400" b="1" dirty="0" smtClean="0"/>
              <a:t>1/ La </a:t>
            </a:r>
            <a:r>
              <a:rPr lang="fr-FR" altLang="fr-FR" sz="1400" b="1" dirty="0"/>
              <a:t>réalisation et l'optimisation des opérations.</a:t>
            </a:r>
          </a:p>
          <a:p>
            <a:pPr lvl="2" algn="l"/>
            <a:endParaRPr lang="fr-FR" altLang="fr-FR" sz="1400" b="1" dirty="0" smtClean="0"/>
          </a:p>
          <a:p>
            <a:pPr marL="180975" lvl="2" indent="0" algn="l">
              <a:buNone/>
            </a:pPr>
            <a:r>
              <a:rPr lang="fr-FR" altLang="fr-FR" sz="1400" b="1" dirty="0" smtClean="0"/>
              <a:t>2/ La </a:t>
            </a:r>
            <a:r>
              <a:rPr lang="fr-FR" altLang="fr-FR" sz="1400" b="1" dirty="0"/>
              <a:t>fiabilité des informations financières et de gestion.</a:t>
            </a:r>
          </a:p>
          <a:p>
            <a:pPr lvl="2" algn="l"/>
            <a:endParaRPr lang="fr-FR" altLang="fr-FR" sz="1400" b="1" dirty="0" smtClean="0"/>
          </a:p>
          <a:p>
            <a:pPr marL="180975" lvl="2" indent="0" algn="l">
              <a:buNone/>
            </a:pPr>
            <a:r>
              <a:rPr lang="fr-FR" altLang="fr-FR" sz="1400" b="1" dirty="0" smtClean="0"/>
              <a:t>3/ La </a:t>
            </a:r>
            <a:r>
              <a:rPr lang="fr-FR" altLang="fr-FR" sz="1400" b="1" dirty="0"/>
              <a:t>conformité aux lois et aux réglementations en vigueur. </a:t>
            </a:r>
            <a:r>
              <a:rPr lang="fr-FR" altLang="fr-FR" sz="1400" b="1" dirty="0" smtClean="0"/>
              <a:t>»</a:t>
            </a:r>
          </a:p>
          <a:p>
            <a:pPr lvl="1" algn="just"/>
            <a:endParaRPr lang="fr-FR" altLang="fr-FR" sz="1400" b="1" dirty="0"/>
          </a:p>
          <a:p>
            <a:pPr lvl="1" algn="just"/>
            <a:endParaRPr lang="fr-FR" altLang="fr-FR" sz="1400" b="1" dirty="0" smtClean="0"/>
          </a:p>
        </p:txBody>
      </p:sp>
      <p:sp>
        <p:nvSpPr>
          <p:cNvPr id="5" name="Rectangle 5"/>
          <p:cNvSpPr>
            <a:spLocks noGrp="1" noChangeArrowheads="1"/>
          </p:cNvSpPr>
          <p:nvPr>
            <p:ph type="title"/>
          </p:nvPr>
        </p:nvSpPr>
        <p:spPr>
          <a:xfrm>
            <a:off x="1043608" y="274638"/>
            <a:ext cx="7566992" cy="609600"/>
          </a:xfrm>
        </p:spPr>
        <p:txBody>
          <a:bodyPr/>
          <a:lstStyle/>
          <a:p>
            <a:r>
              <a:rPr lang="fr-FR" dirty="0" smtClean="0"/>
              <a:t>Focus sur le contrôle interne : Définition</a:t>
            </a:r>
          </a:p>
        </p:txBody>
      </p:sp>
      <p:sp>
        <p:nvSpPr>
          <p:cNvPr id="7" name="Espace réservé du numéro de diapositive 4"/>
          <p:cNvSpPr txBox="1">
            <a:spLocks/>
          </p:cNvSpPr>
          <p:nvPr/>
        </p:nvSpPr>
        <p:spPr>
          <a:xfrm>
            <a:off x="8028384" y="6469200"/>
            <a:ext cx="734368" cy="1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858401-1896-4F80-9B2B-186795E41C27}" type="slidenum">
              <a:rPr lang="fr-FR" sz="1100" smtClean="0"/>
              <a:pPr/>
              <a:t>22</a:t>
            </a:fld>
            <a:endParaRPr lang="fr-FR" sz="1100" dirty="0"/>
          </a:p>
        </p:txBody>
      </p:sp>
      <p:sp>
        <p:nvSpPr>
          <p:cNvPr id="9" name="Espace réservé de la date 2"/>
          <p:cNvSpPr txBox="1">
            <a:spLocks/>
          </p:cNvSpPr>
          <p:nvPr/>
        </p:nvSpPr>
        <p:spPr>
          <a:xfrm>
            <a:off x="1475656" y="6467625"/>
            <a:ext cx="6480720" cy="1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900" dirty="0">
                <a:solidFill>
                  <a:prstClr val="black"/>
                </a:solidFill>
              </a:rPr>
              <a:t>14 JANVIER 2015</a:t>
            </a:r>
          </a:p>
        </p:txBody>
      </p:sp>
    </p:spTree>
    <p:extLst>
      <p:ext uri="{BB962C8B-B14F-4D97-AF65-F5344CB8AC3E}">
        <p14:creationId xmlns:p14="http://schemas.microsoft.com/office/powerpoint/2010/main" val="2715982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sz="half" idx="1"/>
          </p:nvPr>
        </p:nvSpPr>
        <p:spPr>
          <a:xfrm>
            <a:off x="1043608" y="909669"/>
            <a:ext cx="4351352" cy="2240840"/>
          </a:xfrm>
        </p:spPr>
        <p:txBody>
          <a:bodyPr/>
          <a:lstStyle/>
          <a:p>
            <a:pPr marL="179388" lvl="1" indent="0" algn="just">
              <a:buNone/>
            </a:pPr>
            <a:endParaRPr lang="fr-FR" altLang="fr-FR" sz="1600" dirty="0"/>
          </a:p>
          <a:p>
            <a:pPr marL="179388" lvl="1" indent="0" algn="just">
              <a:buNone/>
            </a:pPr>
            <a:r>
              <a:rPr lang="fr-FR" altLang="fr-FR" sz="1600" dirty="0" smtClean="0"/>
              <a:t>Dans cette définition, le contrôle interne comporte </a:t>
            </a:r>
            <a:r>
              <a:rPr lang="fr-FR" altLang="fr-FR" sz="1600" dirty="0"/>
              <a:t>5 composantes devant être prises en compte dans la mise en place et la vie du </a:t>
            </a:r>
            <a:r>
              <a:rPr lang="fr-FR" altLang="fr-FR" sz="1600" dirty="0" smtClean="0"/>
              <a:t>dispositif. Elles sont </a:t>
            </a:r>
            <a:r>
              <a:rPr lang="fr-FR" altLang="fr-FR" sz="1600" dirty="0"/>
              <a:t>généralement représentées sous </a:t>
            </a:r>
            <a:r>
              <a:rPr lang="fr-FR" altLang="fr-FR" sz="1600" dirty="0" smtClean="0"/>
              <a:t>la forme d’une pyramide :</a:t>
            </a:r>
          </a:p>
          <a:p>
            <a:pPr marL="179388" lvl="1" indent="0" algn="just">
              <a:buNone/>
            </a:pPr>
            <a:endParaRPr lang="fr-FR" altLang="fr-FR" sz="1600" dirty="0"/>
          </a:p>
          <a:p>
            <a:pPr marL="179388" lvl="1" indent="0" algn="just">
              <a:buNone/>
            </a:pPr>
            <a:r>
              <a:rPr lang="fr-FR" altLang="fr-FR" sz="1600" dirty="0" smtClean="0"/>
              <a:t>Toute la démarche de contrôle interne pour assurer sa pertinence et son efficacité repose sur </a:t>
            </a:r>
            <a:r>
              <a:rPr lang="fr-FR" altLang="fr-FR" sz="1600" b="1" dirty="0" smtClean="0"/>
              <a:t>l’identification des risques</a:t>
            </a:r>
            <a:r>
              <a:rPr lang="fr-FR" altLang="fr-FR" sz="1600" dirty="0" smtClean="0"/>
              <a:t>. Le contrôle interne de l’établissement doit permettre de maîtriser les risques susceptibles de ne pas lui faire atteindre les trois objectifs exposés. </a:t>
            </a:r>
          </a:p>
          <a:p>
            <a:pPr marL="179388" lvl="1" indent="0" algn="just">
              <a:buNone/>
            </a:pPr>
            <a:endParaRPr lang="fr-FR" altLang="fr-FR" sz="1600" dirty="0"/>
          </a:p>
          <a:p>
            <a:pPr marL="179388" lvl="1" indent="0" algn="ctr">
              <a:buNone/>
            </a:pPr>
            <a:r>
              <a:rPr lang="fr-FR" altLang="fr-FR" sz="1800" b="1" i="1" dirty="0" smtClean="0">
                <a:solidFill>
                  <a:schemeClr val="tx2">
                    <a:lumMod val="75000"/>
                  </a:schemeClr>
                </a:solidFill>
              </a:rPr>
              <a:t>Là </a:t>
            </a:r>
            <a:r>
              <a:rPr lang="fr-FR" altLang="fr-FR" sz="1800" b="1" i="1" dirty="0" smtClean="0">
                <a:solidFill>
                  <a:schemeClr val="tx2">
                    <a:lumMod val="75000"/>
                  </a:schemeClr>
                </a:solidFill>
              </a:rPr>
              <a:t>où </a:t>
            </a:r>
            <a:r>
              <a:rPr lang="fr-FR" altLang="fr-FR" sz="1800" b="1" i="1" dirty="0" smtClean="0">
                <a:solidFill>
                  <a:schemeClr val="tx2">
                    <a:lumMod val="75000"/>
                  </a:schemeClr>
                </a:solidFill>
              </a:rPr>
              <a:t>il n’y a pas de risque, le contrôle interne est inutile!</a:t>
            </a:r>
            <a:endParaRPr lang="fr-FR" altLang="fr-FR" sz="1800" b="1" i="1" dirty="0">
              <a:solidFill>
                <a:schemeClr val="tx2">
                  <a:lumMod val="75000"/>
                </a:schemeClr>
              </a:solidFill>
            </a:endParaRPr>
          </a:p>
          <a:p>
            <a:pPr marL="179388" lvl="1" indent="0" algn="just">
              <a:buNone/>
            </a:pPr>
            <a:r>
              <a:rPr lang="fr-FR" altLang="fr-FR" sz="1600" dirty="0"/>
              <a:t> </a:t>
            </a:r>
          </a:p>
        </p:txBody>
      </p:sp>
      <p:pic>
        <p:nvPicPr>
          <p:cNvPr id="4"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185" y="1844824"/>
            <a:ext cx="3685829" cy="287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Grp="1" noChangeArrowheads="1"/>
          </p:cNvSpPr>
          <p:nvPr>
            <p:ph type="title"/>
          </p:nvPr>
        </p:nvSpPr>
        <p:spPr>
          <a:xfrm>
            <a:off x="1043608" y="274638"/>
            <a:ext cx="7566992" cy="609600"/>
          </a:xfrm>
        </p:spPr>
        <p:txBody>
          <a:bodyPr/>
          <a:lstStyle/>
          <a:p>
            <a:r>
              <a:rPr lang="fr-FR" dirty="0"/>
              <a:t>Focus sur le contrôle interne : </a:t>
            </a:r>
            <a:r>
              <a:rPr lang="fr-FR" dirty="0" smtClean="0"/>
              <a:t>Définition</a:t>
            </a:r>
          </a:p>
        </p:txBody>
      </p:sp>
      <p:sp>
        <p:nvSpPr>
          <p:cNvPr id="9" name="Espace réservé du numéro de diapositive 4"/>
          <p:cNvSpPr txBox="1">
            <a:spLocks/>
          </p:cNvSpPr>
          <p:nvPr/>
        </p:nvSpPr>
        <p:spPr>
          <a:xfrm>
            <a:off x="8028384" y="6469200"/>
            <a:ext cx="734368" cy="1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858401-1896-4F80-9B2B-186795E41C27}" type="slidenum">
              <a:rPr lang="fr-FR" sz="1100" smtClean="0"/>
              <a:pPr/>
              <a:t>23</a:t>
            </a:fld>
            <a:endParaRPr lang="fr-FR" sz="1100" dirty="0"/>
          </a:p>
        </p:txBody>
      </p:sp>
      <p:sp>
        <p:nvSpPr>
          <p:cNvPr id="10" name="Espace réservé de la date 2"/>
          <p:cNvSpPr txBox="1">
            <a:spLocks/>
          </p:cNvSpPr>
          <p:nvPr/>
        </p:nvSpPr>
        <p:spPr>
          <a:xfrm>
            <a:off x="1475656" y="6467625"/>
            <a:ext cx="6480720" cy="1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900" dirty="0">
                <a:solidFill>
                  <a:prstClr val="black"/>
                </a:solidFill>
              </a:rPr>
              <a:t>14 JANVIER 2015</a:t>
            </a:r>
          </a:p>
        </p:txBody>
      </p:sp>
    </p:spTree>
    <p:extLst>
      <p:ext uri="{BB962C8B-B14F-4D97-AF65-F5344CB8AC3E}">
        <p14:creationId xmlns:p14="http://schemas.microsoft.com/office/powerpoint/2010/main" val="3677425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Espace réservé du contenu 1"/>
          <p:cNvSpPr>
            <a:spLocks noGrp="1"/>
          </p:cNvSpPr>
          <p:nvPr>
            <p:ph idx="1"/>
          </p:nvPr>
        </p:nvSpPr>
        <p:spPr>
          <a:xfrm>
            <a:off x="581891" y="1038125"/>
            <a:ext cx="8229600" cy="4983163"/>
          </a:xfrm>
        </p:spPr>
        <p:txBody>
          <a:bodyPr/>
          <a:lstStyle/>
          <a:p>
            <a:r>
              <a:rPr lang="fr-FR" sz="1800" b="1" i="1" dirty="0" smtClean="0">
                <a:solidFill>
                  <a:schemeClr val="tx2">
                    <a:lumMod val="75000"/>
                  </a:schemeClr>
                </a:solidFill>
              </a:rPr>
              <a:t>Ce qu’il n’est </a:t>
            </a:r>
            <a:r>
              <a:rPr lang="fr-FR" sz="1800" b="1" i="1" dirty="0" smtClean="0">
                <a:solidFill>
                  <a:schemeClr val="tx2">
                    <a:lumMod val="75000"/>
                  </a:schemeClr>
                </a:solidFill>
              </a:rPr>
              <a:t>pas :</a:t>
            </a:r>
            <a:endParaRPr lang="fr-FR" sz="1800" b="1" i="1" dirty="0" smtClean="0">
              <a:solidFill>
                <a:schemeClr val="tx2">
                  <a:lumMod val="75000"/>
                </a:schemeClr>
              </a:solidFill>
            </a:endParaRPr>
          </a:p>
        </p:txBody>
      </p:sp>
      <p:pic>
        <p:nvPicPr>
          <p:cNvPr id="87045" name="Picture 4" descr="j00787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6845" y="1822450"/>
            <a:ext cx="151447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5" descr="j00787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570" y="4356100"/>
            <a:ext cx="215582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6" descr="j00787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7160" y="4306888"/>
            <a:ext cx="15748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7" descr="j00788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6908" y="1938338"/>
            <a:ext cx="1512887"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Picture 8" descr="j00788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00445" y="2109788"/>
            <a:ext cx="22669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1"/>
          <p:cNvSpPr txBox="1">
            <a:spLocks/>
          </p:cNvSpPr>
          <p:nvPr/>
        </p:nvSpPr>
        <p:spPr bwMode="auto">
          <a:xfrm>
            <a:off x="4016872" y="3521047"/>
            <a:ext cx="2373369" cy="36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50000"/>
              </a:spcBef>
              <a:spcAft>
                <a:spcPct val="0"/>
              </a:spcAft>
              <a:defRPr sz="1400" b="1">
                <a:solidFill>
                  <a:schemeClr val="tx1"/>
                </a:solidFill>
                <a:latin typeface="+mn-lt"/>
                <a:ea typeface="+mn-ea"/>
                <a:cs typeface="+mn-cs"/>
              </a:defRPr>
            </a:lvl1pPr>
            <a:lvl2pPr marL="354013" indent="-174625" algn="l" rtl="0" eaLnBrk="0" fontAlgn="base" hangingPunct="0">
              <a:spcBef>
                <a:spcPct val="0"/>
              </a:spcBef>
              <a:spcAft>
                <a:spcPct val="0"/>
              </a:spcAft>
              <a:buSzPct val="80000"/>
              <a:buBlip>
                <a:blip r:embed="rId8"/>
              </a:buBlip>
              <a:defRPr sz="1200">
                <a:solidFill>
                  <a:schemeClr val="tx1"/>
                </a:solidFill>
                <a:latin typeface="+mn-lt"/>
              </a:defRPr>
            </a:lvl2pPr>
            <a:lvl3pPr marL="719138" indent="-182563" algn="l" rtl="0" eaLnBrk="0" fontAlgn="base" hangingPunct="0">
              <a:spcBef>
                <a:spcPct val="0"/>
              </a:spcBef>
              <a:spcAft>
                <a:spcPct val="0"/>
              </a:spcAft>
              <a:buSzPct val="80000"/>
              <a:buFontTx/>
              <a:buBlip>
                <a:blip r:embed="rId9"/>
              </a:buBlip>
              <a:defRPr sz="1200">
                <a:solidFill>
                  <a:schemeClr val="tx1"/>
                </a:solidFill>
                <a:latin typeface="+mn-lt"/>
              </a:defRPr>
            </a:lvl3pPr>
            <a:lvl4pPr marL="893763" indent="-180975" algn="l" rtl="0" eaLnBrk="0" fontAlgn="base" hangingPunct="0">
              <a:spcBef>
                <a:spcPct val="0"/>
              </a:spcBef>
              <a:spcAft>
                <a:spcPct val="0"/>
              </a:spcAft>
              <a:buSzPct val="70000"/>
              <a:buFontTx/>
              <a:buBlip>
                <a:blip r:embed="rId10"/>
              </a:buBlip>
              <a:defRPr sz="1200">
                <a:solidFill>
                  <a:schemeClr val="tx1"/>
                </a:solidFill>
                <a:latin typeface="+mn-lt"/>
              </a:defRPr>
            </a:lvl4pPr>
            <a:lvl5pPr marL="2057400" indent="-228600" algn="l" rtl="0" eaLnBrk="0" fontAlgn="base" hangingPunct="0">
              <a:spcBef>
                <a:spcPct val="0"/>
              </a:spcBef>
              <a:spcAft>
                <a:spcPct val="0"/>
              </a:spcAft>
              <a:buChar char="»"/>
              <a:defRPr sz="1200">
                <a:solidFill>
                  <a:schemeClr val="tx1"/>
                </a:solidFill>
                <a:latin typeface="+mn-lt"/>
              </a:defRPr>
            </a:lvl5pPr>
            <a:lvl6pPr marL="2514600" indent="-228600" algn="l" rtl="0" fontAlgn="base">
              <a:spcBef>
                <a:spcPct val="0"/>
              </a:spcBef>
              <a:spcAft>
                <a:spcPct val="0"/>
              </a:spcAft>
              <a:buChar char="»"/>
              <a:defRPr sz="1200">
                <a:solidFill>
                  <a:schemeClr val="tx1"/>
                </a:solidFill>
                <a:latin typeface="+mn-lt"/>
              </a:defRPr>
            </a:lvl6pPr>
            <a:lvl7pPr marL="2971800" indent="-228600" algn="l" rtl="0" fontAlgn="base">
              <a:spcBef>
                <a:spcPct val="0"/>
              </a:spcBef>
              <a:spcAft>
                <a:spcPct val="0"/>
              </a:spcAft>
              <a:buChar char="»"/>
              <a:defRPr sz="1200">
                <a:solidFill>
                  <a:schemeClr val="tx1"/>
                </a:solidFill>
                <a:latin typeface="+mn-lt"/>
              </a:defRPr>
            </a:lvl7pPr>
            <a:lvl8pPr marL="3429000" indent="-228600" algn="l" rtl="0" fontAlgn="base">
              <a:spcBef>
                <a:spcPct val="0"/>
              </a:spcBef>
              <a:spcAft>
                <a:spcPct val="0"/>
              </a:spcAft>
              <a:buChar char="»"/>
              <a:defRPr sz="1200">
                <a:solidFill>
                  <a:schemeClr val="tx1"/>
                </a:solidFill>
                <a:latin typeface="+mn-lt"/>
              </a:defRPr>
            </a:lvl8pPr>
            <a:lvl9pPr marL="3886200" indent="-228600" algn="l" rtl="0" fontAlgn="base">
              <a:spcBef>
                <a:spcPct val="0"/>
              </a:spcBef>
              <a:spcAft>
                <a:spcPct val="0"/>
              </a:spcAft>
              <a:buChar char="»"/>
              <a:defRPr sz="1200">
                <a:solidFill>
                  <a:schemeClr val="tx1"/>
                </a:solidFill>
                <a:latin typeface="+mn-lt"/>
              </a:defRPr>
            </a:lvl9pPr>
          </a:lstStyle>
          <a:p>
            <a:pPr>
              <a:spcBef>
                <a:spcPts val="0"/>
              </a:spcBef>
            </a:pPr>
            <a:r>
              <a:rPr lang="fr-FR" sz="1600" b="0" kern="0" dirty="0" smtClean="0"/>
              <a:t>Une armoire de procédures</a:t>
            </a:r>
          </a:p>
        </p:txBody>
      </p:sp>
      <p:sp>
        <p:nvSpPr>
          <p:cNvPr id="13" name="Espace réservé du contenu 1"/>
          <p:cNvSpPr txBox="1">
            <a:spLocks/>
          </p:cNvSpPr>
          <p:nvPr/>
        </p:nvSpPr>
        <p:spPr bwMode="auto">
          <a:xfrm>
            <a:off x="1200445" y="1580112"/>
            <a:ext cx="2373369" cy="36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50000"/>
              </a:spcBef>
              <a:spcAft>
                <a:spcPct val="0"/>
              </a:spcAft>
              <a:defRPr sz="1400" b="1">
                <a:solidFill>
                  <a:schemeClr val="tx1"/>
                </a:solidFill>
                <a:latin typeface="+mn-lt"/>
                <a:ea typeface="+mn-ea"/>
                <a:cs typeface="+mn-cs"/>
              </a:defRPr>
            </a:lvl1pPr>
            <a:lvl2pPr marL="354013" indent="-174625" algn="l" rtl="0" eaLnBrk="0" fontAlgn="base" hangingPunct="0">
              <a:spcBef>
                <a:spcPct val="0"/>
              </a:spcBef>
              <a:spcAft>
                <a:spcPct val="0"/>
              </a:spcAft>
              <a:buSzPct val="80000"/>
              <a:buBlip>
                <a:blip r:embed="rId8"/>
              </a:buBlip>
              <a:defRPr sz="1200">
                <a:solidFill>
                  <a:schemeClr val="tx1"/>
                </a:solidFill>
                <a:latin typeface="+mn-lt"/>
              </a:defRPr>
            </a:lvl2pPr>
            <a:lvl3pPr marL="719138" indent="-182563" algn="l" rtl="0" eaLnBrk="0" fontAlgn="base" hangingPunct="0">
              <a:spcBef>
                <a:spcPct val="0"/>
              </a:spcBef>
              <a:spcAft>
                <a:spcPct val="0"/>
              </a:spcAft>
              <a:buSzPct val="80000"/>
              <a:buFontTx/>
              <a:buBlip>
                <a:blip r:embed="rId9"/>
              </a:buBlip>
              <a:defRPr sz="1200">
                <a:solidFill>
                  <a:schemeClr val="tx1"/>
                </a:solidFill>
                <a:latin typeface="+mn-lt"/>
              </a:defRPr>
            </a:lvl3pPr>
            <a:lvl4pPr marL="893763" indent="-180975" algn="l" rtl="0" eaLnBrk="0" fontAlgn="base" hangingPunct="0">
              <a:spcBef>
                <a:spcPct val="0"/>
              </a:spcBef>
              <a:spcAft>
                <a:spcPct val="0"/>
              </a:spcAft>
              <a:buSzPct val="70000"/>
              <a:buFontTx/>
              <a:buBlip>
                <a:blip r:embed="rId10"/>
              </a:buBlip>
              <a:defRPr sz="1200">
                <a:solidFill>
                  <a:schemeClr val="tx1"/>
                </a:solidFill>
                <a:latin typeface="+mn-lt"/>
              </a:defRPr>
            </a:lvl4pPr>
            <a:lvl5pPr marL="2057400" indent="-228600" algn="l" rtl="0" eaLnBrk="0" fontAlgn="base" hangingPunct="0">
              <a:spcBef>
                <a:spcPct val="0"/>
              </a:spcBef>
              <a:spcAft>
                <a:spcPct val="0"/>
              </a:spcAft>
              <a:buChar char="»"/>
              <a:defRPr sz="1200">
                <a:solidFill>
                  <a:schemeClr val="tx1"/>
                </a:solidFill>
                <a:latin typeface="+mn-lt"/>
              </a:defRPr>
            </a:lvl5pPr>
            <a:lvl6pPr marL="2514600" indent="-228600" algn="l" rtl="0" fontAlgn="base">
              <a:spcBef>
                <a:spcPct val="0"/>
              </a:spcBef>
              <a:spcAft>
                <a:spcPct val="0"/>
              </a:spcAft>
              <a:buChar char="»"/>
              <a:defRPr sz="1200">
                <a:solidFill>
                  <a:schemeClr val="tx1"/>
                </a:solidFill>
                <a:latin typeface="+mn-lt"/>
              </a:defRPr>
            </a:lvl6pPr>
            <a:lvl7pPr marL="2971800" indent="-228600" algn="l" rtl="0" fontAlgn="base">
              <a:spcBef>
                <a:spcPct val="0"/>
              </a:spcBef>
              <a:spcAft>
                <a:spcPct val="0"/>
              </a:spcAft>
              <a:buChar char="»"/>
              <a:defRPr sz="1200">
                <a:solidFill>
                  <a:schemeClr val="tx1"/>
                </a:solidFill>
                <a:latin typeface="+mn-lt"/>
              </a:defRPr>
            </a:lvl7pPr>
            <a:lvl8pPr marL="3429000" indent="-228600" algn="l" rtl="0" fontAlgn="base">
              <a:spcBef>
                <a:spcPct val="0"/>
              </a:spcBef>
              <a:spcAft>
                <a:spcPct val="0"/>
              </a:spcAft>
              <a:buChar char="»"/>
              <a:defRPr sz="1200">
                <a:solidFill>
                  <a:schemeClr val="tx1"/>
                </a:solidFill>
                <a:latin typeface="+mn-lt"/>
              </a:defRPr>
            </a:lvl8pPr>
            <a:lvl9pPr marL="3886200" indent="-228600" algn="l" rtl="0" fontAlgn="base">
              <a:spcBef>
                <a:spcPct val="0"/>
              </a:spcBef>
              <a:spcAft>
                <a:spcPct val="0"/>
              </a:spcAft>
              <a:buChar char="»"/>
              <a:defRPr sz="1200">
                <a:solidFill>
                  <a:schemeClr val="tx1"/>
                </a:solidFill>
                <a:latin typeface="+mn-lt"/>
              </a:defRPr>
            </a:lvl9pPr>
          </a:lstStyle>
          <a:p>
            <a:pPr>
              <a:spcBef>
                <a:spcPts val="0"/>
              </a:spcBef>
            </a:pPr>
            <a:r>
              <a:rPr lang="fr-FR" sz="1600" b="0" kern="0" dirty="0" smtClean="0"/>
              <a:t>Un outil de sanction</a:t>
            </a:r>
          </a:p>
        </p:txBody>
      </p:sp>
      <p:sp>
        <p:nvSpPr>
          <p:cNvPr id="14" name="Espace réservé du contenu 1"/>
          <p:cNvSpPr txBox="1">
            <a:spLocks/>
          </p:cNvSpPr>
          <p:nvPr/>
        </p:nvSpPr>
        <p:spPr bwMode="auto">
          <a:xfrm>
            <a:off x="1046503" y="5032664"/>
            <a:ext cx="2373369" cy="36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50000"/>
              </a:spcBef>
              <a:spcAft>
                <a:spcPct val="0"/>
              </a:spcAft>
              <a:defRPr sz="1400" b="1">
                <a:solidFill>
                  <a:schemeClr val="tx1"/>
                </a:solidFill>
                <a:latin typeface="+mn-lt"/>
                <a:ea typeface="+mn-ea"/>
                <a:cs typeface="+mn-cs"/>
              </a:defRPr>
            </a:lvl1pPr>
            <a:lvl2pPr marL="354013" indent="-174625" algn="l" rtl="0" eaLnBrk="0" fontAlgn="base" hangingPunct="0">
              <a:spcBef>
                <a:spcPct val="0"/>
              </a:spcBef>
              <a:spcAft>
                <a:spcPct val="0"/>
              </a:spcAft>
              <a:buSzPct val="80000"/>
              <a:buBlip>
                <a:blip r:embed="rId8"/>
              </a:buBlip>
              <a:defRPr sz="1200">
                <a:solidFill>
                  <a:schemeClr val="tx1"/>
                </a:solidFill>
                <a:latin typeface="+mn-lt"/>
              </a:defRPr>
            </a:lvl2pPr>
            <a:lvl3pPr marL="719138" indent="-182563" algn="l" rtl="0" eaLnBrk="0" fontAlgn="base" hangingPunct="0">
              <a:spcBef>
                <a:spcPct val="0"/>
              </a:spcBef>
              <a:spcAft>
                <a:spcPct val="0"/>
              </a:spcAft>
              <a:buSzPct val="80000"/>
              <a:buFontTx/>
              <a:buBlip>
                <a:blip r:embed="rId9"/>
              </a:buBlip>
              <a:defRPr sz="1200">
                <a:solidFill>
                  <a:schemeClr val="tx1"/>
                </a:solidFill>
                <a:latin typeface="+mn-lt"/>
              </a:defRPr>
            </a:lvl3pPr>
            <a:lvl4pPr marL="893763" indent="-180975" algn="l" rtl="0" eaLnBrk="0" fontAlgn="base" hangingPunct="0">
              <a:spcBef>
                <a:spcPct val="0"/>
              </a:spcBef>
              <a:spcAft>
                <a:spcPct val="0"/>
              </a:spcAft>
              <a:buSzPct val="70000"/>
              <a:buFontTx/>
              <a:buBlip>
                <a:blip r:embed="rId10"/>
              </a:buBlip>
              <a:defRPr sz="1200">
                <a:solidFill>
                  <a:schemeClr val="tx1"/>
                </a:solidFill>
                <a:latin typeface="+mn-lt"/>
              </a:defRPr>
            </a:lvl4pPr>
            <a:lvl5pPr marL="2057400" indent="-228600" algn="l" rtl="0" eaLnBrk="0" fontAlgn="base" hangingPunct="0">
              <a:spcBef>
                <a:spcPct val="0"/>
              </a:spcBef>
              <a:spcAft>
                <a:spcPct val="0"/>
              </a:spcAft>
              <a:buChar char="»"/>
              <a:defRPr sz="1200">
                <a:solidFill>
                  <a:schemeClr val="tx1"/>
                </a:solidFill>
                <a:latin typeface="+mn-lt"/>
              </a:defRPr>
            </a:lvl5pPr>
            <a:lvl6pPr marL="2514600" indent="-228600" algn="l" rtl="0" fontAlgn="base">
              <a:spcBef>
                <a:spcPct val="0"/>
              </a:spcBef>
              <a:spcAft>
                <a:spcPct val="0"/>
              </a:spcAft>
              <a:buChar char="»"/>
              <a:defRPr sz="1200">
                <a:solidFill>
                  <a:schemeClr val="tx1"/>
                </a:solidFill>
                <a:latin typeface="+mn-lt"/>
              </a:defRPr>
            </a:lvl6pPr>
            <a:lvl7pPr marL="2971800" indent="-228600" algn="l" rtl="0" fontAlgn="base">
              <a:spcBef>
                <a:spcPct val="0"/>
              </a:spcBef>
              <a:spcAft>
                <a:spcPct val="0"/>
              </a:spcAft>
              <a:buChar char="»"/>
              <a:defRPr sz="1200">
                <a:solidFill>
                  <a:schemeClr val="tx1"/>
                </a:solidFill>
                <a:latin typeface="+mn-lt"/>
              </a:defRPr>
            </a:lvl7pPr>
            <a:lvl8pPr marL="3429000" indent="-228600" algn="l" rtl="0" fontAlgn="base">
              <a:spcBef>
                <a:spcPct val="0"/>
              </a:spcBef>
              <a:spcAft>
                <a:spcPct val="0"/>
              </a:spcAft>
              <a:buChar char="»"/>
              <a:defRPr sz="1200">
                <a:solidFill>
                  <a:schemeClr val="tx1"/>
                </a:solidFill>
                <a:latin typeface="+mn-lt"/>
              </a:defRPr>
            </a:lvl8pPr>
            <a:lvl9pPr marL="3886200" indent="-228600" algn="l" rtl="0" fontAlgn="base">
              <a:spcBef>
                <a:spcPct val="0"/>
              </a:spcBef>
              <a:spcAft>
                <a:spcPct val="0"/>
              </a:spcAft>
              <a:buChar char="»"/>
              <a:defRPr sz="1200">
                <a:solidFill>
                  <a:schemeClr val="tx1"/>
                </a:solidFill>
                <a:latin typeface="+mn-lt"/>
              </a:defRPr>
            </a:lvl9pPr>
          </a:lstStyle>
          <a:p>
            <a:pPr>
              <a:spcBef>
                <a:spcPts val="0"/>
              </a:spcBef>
            </a:pPr>
            <a:r>
              <a:rPr lang="fr-FR" sz="1600" b="0" kern="0" dirty="0" smtClean="0"/>
              <a:t>Un outil lourd et contraire </a:t>
            </a:r>
          </a:p>
          <a:p>
            <a:pPr>
              <a:spcBef>
                <a:spcPts val="0"/>
              </a:spcBef>
            </a:pPr>
            <a:r>
              <a:rPr lang="fr-FR" sz="1600" b="0" kern="0" dirty="0" smtClean="0"/>
              <a:t>à la souplesse nécessaire </a:t>
            </a:r>
          </a:p>
          <a:p>
            <a:pPr>
              <a:spcBef>
                <a:spcPts val="0"/>
              </a:spcBef>
            </a:pPr>
            <a:r>
              <a:rPr lang="fr-FR" sz="1600" b="0" kern="0" dirty="0" smtClean="0"/>
              <a:t>à nos </a:t>
            </a:r>
          </a:p>
          <a:p>
            <a:pPr>
              <a:spcBef>
                <a:spcPts val="0"/>
              </a:spcBef>
            </a:pPr>
            <a:r>
              <a:rPr lang="fr-FR" sz="1600" b="0" kern="0" dirty="0" smtClean="0"/>
              <a:t>organisations</a:t>
            </a:r>
          </a:p>
        </p:txBody>
      </p:sp>
      <p:sp>
        <p:nvSpPr>
          <p:cNvPr id="15" name="Espace réservé du contenu 1"/>
          <p:cNvSpPr txBox="1">
            <a:spLocks/>
          </p:cNvSpPr>
          <p:nvPr/>
        </p:nvSpPr>
        <p:spPr bwMode="auto">
          <a:xfrm>
            <a:off x="7356569" y="4358178"/>
            <a:ext cx="1343225" cy="36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50000"/>
              </a:spcBef>
              <a:spcAft>
                <a:spcPct val="0"/>
              </a:spcAft>
              <a:defRPr sz="1400" b="1">
                <a:solidFill>
                  <a:schemeClr val="tx1"/>
                </a:solidFill>
                <a:latin typeface="+mn-lt"/>
                <a:ea typeface="+mn-ea"/>
                <a:cs typeface="+mn-cs"/>
              </a:defRPr>
            </a:lvl1pPr>
            <a:lvl2pPr marL="354013" indent="-174625" algn="l" rtl="0" eaLnBrk="0" fontAlgn="base" hangingPunct="0">
              <a:spcBef>
                <a:spcPct val="0"/>
              </a:spcBef>
              <a:spcAft>
                <a:spcPct val="0"/>
              </a:spcAft>
              <a:buSzPct val="80000"/>
              <a:buBlip>
                <a:blip r:embed="rId8"/>
              </a:buBlip>
              <a:defRPr sz="1200">
                <a:solidFill>
                  <a:schemeClr val="tx1"/>
                </a:solidFill>
                <a:latin typeface="+mn-lt"/>
              </a:defRPr>
            </a:lvl2pPr>
            <a:lvl3pPr marL="719138" indent="-182563" algn="l" rtl="0" eaLnBrk="0" fontAlgn="base" hangingPunct="0">
              <a:spcBef>
                <a:spcPct val="0"/>
              </a:spcBef>
              <a:spcAft>
                <a:spcPct val="0"/>
              </a:spcAft>
              <a:buSzPct val="80000"/>
              <a:buFontTx/>
              <a:buBlip>
                <a:blip r:embed="rId9"/>
              </a:buBlip>
              <a:defRPr sz="1200">
                <a:solidFill>
                  <a:schemeClr val="tx1"/>
                </a:solidFill>
                <a:latin typeface="+mn-lt"/>
              </a:defRPr>
            </a:lvl3pPr>
            <a:lvl4pPr marL="893763" indent="-180975" algn="l" rtl="0" eaLnBrk="0" fontAlgn="base" hangingPunct="0">
              <a:spcBef>
                <a:spcPct val="0"/>
              </a:spcBef>
              <a:spcAft>
                <a:spcPct val="0"/>
              </a:spcAft>
              <a:buSzPct val="70000"/>
              <a:buFontTx/>
              <a:buBlip>
                <a:blip r:embed="rId10"/>
              </a:buBlip>
              <a:defRPr sz="1200">
                <a:solidFill>
                  <a:schemeClr val="tx1"/>
                </a:solidFill>
                <a:latin typeface="+mn-lt"/>
              </a:defRPr>
            </a:lvl4pPr>
            <a:lvl5pPr marL="2057400" indent="-228600" algn="l" rtl="0" eaLnBrk="0" fontAlgn="base" hangingPunct="0">
              <a:spcBef>
                <a:spcPct val="0"/>
              </a:spcBef>
              <a:spcAft>
                <a:spcPct val="0"/>
              </a:spcAft>
              <a:buChar char="»"/>
              <a:defRPr sz="1200">
                <a:solidFill>
                  <a:schemeClr val="tx1"/>
                </a:solidFill>
                <a:latin typeface="+mn-lt"/>
              </a:defRPr>
            </a:lvl5pPr>
            <a:lvl6pPr marL="2514600" indent="-228600" algn="l" rtl="0" fontAlgn="base">
              <a:spcBef>
                <a:spcPct val="0"/>
              </a:spcBef>
              <a:spcAft>
                <a:spcPct val="0"/>
              </a:spcAft>
              <a:buChar char="»"/>
              <a:defRPr sz="1200">
                <a:solidFill>
                  <a:schemeClr val="tx1"/>
                </a:solidFill>
                <a:latin typeface="+mn-lt"/>
              </a:defRPr>
            </a:lvl6pPr>
            <a:lvl7pPr marL="2971800" indent="-228600" algn="l" rtl="0" fontAlgn="base">
              <a:spcBef>
                <a:spcPct val="0"/>
              </a:spcBef>
              <a:spcAft>
                <a:spcPct val="0"/>
              </a:spcAft>
              <a:buChar char="»"/>
              <a:defRPr sz="1200">
                <a:solidFill>
                  <a:schemeClr val="tx1"/>
                </a:solidFill>
                <a:latin typeface="+mn-lt"/>
              </a:defRPr>
            </a:lvl7pPr>
            <a:lvl8pPr marL="3429000" indent="-228600" algn="l" rtl="0" fontAlgn="base">
              <a:spcBef>
                <a:spcPct val="0"/>
              </a:spcBef>
              <a:spcAft>
                <a:spcPct val="0"/>
              </a:spcAft>
              <a:buChar char="»"/>
              <a:defRPr sz="1200">
                <a:solidFill>
                  <a:schemeClr val="tx1"/>
                </a:solidFill>
                <a:latin typeface="+mn-lt"/>
              </a:defRPr>
            </a:lvl8pPr>
            <a:lvl9pPr marL="3886200" indent="-228600" algn="l" rtl="0" fontAlgn="base">
              <a:spcBef>
                <a:spcPct val="0"/>
              </a:spcBef>
              <a:spcAft>
                <a:spcPct val="0"/>
              </a:spcAft>
              <a:buChar char="»"/>
              <a:defRPr sz="1200">
                <a:solidFill>
                  <a:schemeClr val="tx1"/>
                </a:solidFill>
                <a:latin typeface="+mn-lt"/>
              </a:defRPr>
            </a:lvl9pPr>
          </a:lstStyle>
          <a:p>
            <a:pPr>
              <a:spcBef>
                <a:spcPts val="0"/>
              </a:spcBef>
            </a:pPr>
            <a:r>
              <a:rPr lang="fr-FR" sz="1600" b="0" kern="0" dirty="0" smtClean="0"/>
              <a:t>Du </a:t>
            </a:r>
            <a:r>
              <a:rPr lang="fr-FR" sz="1600" b="0" kern="0" dirty="0"/>
              <a:t>f</a:t>
            </a:r>
            <a:r>
              <a:rPr lang="fr-FR" sz="1600" b="0" kern="0" dirty="0" smtClean="0"/>
              <a:t>licage!</a:t>
            </a:r>
          </a:p>
        </p:txBody>
      </p:sp>
      <p:sp>
        <p:nvSpPr>
          <p:cNvPr id="16" name="Espace réservé du contenu 1"/>
          <p:cNvSpPr txBox="1">
            <a:spLocks/>
          </p:cNvSpPr>
          <p:nvPr/>
        </p:nvSpPr>
        <p:spPr bwMode="auto">
          <a:xfrm>
            <a:off x="7524328" y="2398698"/>
            <a:ext cx="1584176" cy="36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50000"/>
              </a:spcBef>
              <a:spcAft>
                <a:spcPct val="0"/>
              </a:spcAft>
              <a:defRPr sz="1400" b="1">
                <a:solidFill>
                  <a:schemeClr val="tx1"/>
                </a:solidFill>
                <a:latin typeface="+mn-lt"/>
                <a:ea typeface="+mn-ea"/>
                <a:cs typeface="+mn-cs"/>
              </a:defRPr>
            </a:lvl1pPr>
            <a:lvl2pPr marL="354013" indent="-174625" algn="l" rtl="0" eaLnBrk="0" fontAlgn="base" hangingPunct="0">
              <a:spcBef>
                <a:spcPct val="0"/>
              </a:spcBef>
              <a:spcAft>
                <a:spcPct val="0"/>
              </a:spcAft>
              <a:buSzPct val="80000"/>
              <a:buBlip>
                <a:blip r:embed="rId8"/>
              </a:buBlip>
              <a:defRPr sz="1200">
                <a:solidFill>
                  <a:schemeClr val="tx1"/>
                </a:solidFill>
                <a:latin typeface="+mn-lt"/>
              </a:defRPr>
            </a:lvl2pPr>
            <a:lvl3pPr marL="719138" indent="-182563" algn="l" rtl="0" eaLnBrk="0" fontAlgn="base" hangingPunct="0">
              <a:spcBef>
                <a:spcPct val="0"/>
              </a:spcBef>
              <a:spcAft>
                <a:spcPct val="0"/>
              </a:spcAft>
              <a:buSzPct val="80000"/>
              <a:buFontTx/>
              <a:buBlip>
                <a:blip r:embed="rId9"/>
              </a:buBlip>
              <a:defRPr sz="1200">
                <a:solidFill>
                  <a:schemeClr val="tx1"/>
                </a:solidFill>
                <a:latin typeface="+mn-lt"/>
              </a:defRPr>
            </a:lvl3pPr>
            <a:lvl4pPr marL="893763" indent="-180975" algn="l" rtl="0" eaLnBrk="0" fontAlgn="base" hangingPunct="0">
              <a:spcBef>
                <a:spcPct val="0"/>
              </a:spcBef>
              <a:spcAft>
                <a:spcPct val="0"/>
              </a:spcAft>
              <a:buSzPct val="70000"/>
              <a:buFontTx/>
              <a:buBlip>
                <a:blip r:embed="rId10"/>
              </a:buBlip>
              <a:defRPr sz="1200">
                <a:solidFill>
                  <a:schemeClr val="tx1"/>
                </a:solidFill>
                <a:latin typeface="+mn-lt"/>
              </a:defRPr>
            </a:lvl4pPr>
            <a:lvl5pPr marL="2057400" indent="-228600" algn="l" rtl="0" eaLnBrk="0" fontAlgn="base" hangingPunct="0">
              <a:spcBef>
                <a:spcPct val="0"/>
              </a:spcBef>
              <a:spcAft>
                <a:spcPct val="0"/>
              </a:spcAft>
              <a:buChar char="»"/>
              <a:defRPr sz="1200">
                <a:solidFill>
                  <a:schemeClr val="tx1"/>
                </a:solidFill>
                <a:latin typeface="+mn-lt"/>
              </a:defRPr>
            </a:lvl5pPr>
            <a:lvl6pPr marL="2514600" indent="-228600" algn="l" rtl="0" fontAlgn="base">
              <a:spcBef>
                <a:spcPct val="0"/>
              </a:spcBef>
              <a:spcAft>
                <a:spcPct val="0"/>
              </a:spcAft>
              <a:buChar char="»"/>
              <a:defRPr sz="1200">
                <a:solidFill>
                  <a:schemeClr val="tx1"/>
                </a:solidFill>
                <a:latin typeface="+mn-lt"/>
              </a:defRPr>
            </a:lvl6pPr>
            <a:lvl7pPr marL="2971800" indent="-228600" algn="l" rtl="0" fontAlgn="base">
              <a:spcBef>
                <a:spcPct val="0"/>
              </a:spcBef>
              <a:spcAft>
                <a:spcPct val="0"/>
              </a:spcAft>
              <a:buChar char="»"/>
              <a:defRPr sz="1200">
                <a:solidFill>
                  <a:schemeClr val="tx1"/>
                </a:solidFill>
                <a:latin typeface="+mn-lt"/>
              </a:defRPr>
            </a:lvl7pPr>
            <a:lvl8pPr marL="3429000" indent="-228600" algn="l" rtl="0" fontAlgn="base">
              <a:spcBef>
                <a:spcPct val="0"/>
              </a:spcBef>
              <a:spcAft>
                <a:spcPct val="0"/>
              </a:spcAft>
              <a:buChar char="»"/>
              <a:defRPr sz="1200">
                <a:solidFill>
                  <a:schemeClr val="tx1"/>
                </a:solidFill>
                <a:latin typeface="+mn-lt"/>
              </a:defRPr>
            </a:lvl8pPr>
            <a:lvl9pPr marL="3886200" indent="-228600" algn="l" rtl="0" fontAlgn="base">
              <a:spcBef>
                <a:spcPct val="0"/>
              </a:spcBef>
              <a:spcAft>
                <a:spcPct val="0"/>
              </a:spcAft>
              <a:buChar char="»"/>
              <a:defRPr sz="1200">
                <a:solidFill>
                  <a:schemeClr val="tx1"/>
                </a:solidFill>
                <a:latin typeface="+mn-lt"/>
              </a:defRPr>
            </a:lvl9pPr>
          </a:lstStyle>
          <a:p>
            <a:pPr>
              <a:spcBef>
                <a:spcPts val="0"/>
              </a:spcBef>
            </a:pPr>
            <a:r>
              <a:rPr lang="fr-FR" sz="1600" b="0" kern="0" dirty="0" smtClean="0"/>
              <a:t>Un concept un </a:t>
            </a:r>
          </a:p>
          <a:p>
            <a:pPr>
              <a:spcBef>
                <a:spcPts val="0"/>
              </a:spcBef>
            </a:pPr>
            <a:r>
              <a:rPr lang="fr-FR" sz="1600" b="0" kern="0" dirty="0" smtClean="0"/>
              <a:t>peu lointain et </a:t>
            </a:r>
          </a:p>
          <a:p>
            <a:pPr>
              <a:spcBef>
                <a:spcPts val="0"/>
              </a:spcBef>
            </a:pPr>
            <a:r>
              <a:rPr lang="fr-FR" sz="1600" b="0" kern="0" dirty="0" smtClean="0"/>
              <a:t>théorique</a:t>
            </a:r>
          </a:p>
        </p:txBody>
      </p:sp>
      <p:sp>
        <p:nvSpPr>
          <p:cNvPr id="17" name="Rectangle 5"/>
          <p:cNvSpPr txBox="1">
            <a:spLocks noChangeArrowheads="1"/>
          </p:cNvSpPr>
          <p:nvPr/>
        </p:nvSpPr>
        <p:spPr bwMode="gray">
          <a:xfrm>
            <a:off x="1043608" y="274638"/>
            <a:ext cx="7566992" cy="609600"/>
          </a:xfrm>
          <a:prstGeom prst="rect">
            <a:avLst/>
          </a:prstGeom>
        </p:spPr>
        <p:txBody>
          <a:bodyPr vert="horz" lIns="0" tIns="0" rIns="0" bIns="0" rtlCol="0" anchor="b" anchorCtr="0">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fr-FR" dirty="0"/>
              <a:t>Focus sur le contrôle interne : Définition</a:t>
            </a:r>
            <a:endParaRPr lang="fr-FR" dirty="0" smtClean="0"/>
          </a:p>
        </p:txBody>
      </p:sp>
      <p:sp>
        <p:nvSpPr>
          <p:cNvPr id="18" name="Espace réservé de la date 3"/>
          <p:cNvSpPr>
            <a:spLocks noGrp="1"/>
          </p:cNvSpPr>
          <p:nvPr>
            <p:ph type="dt" sz="half" idx="10"/>
          </p:nvPr>
        </p:nvSpPr>
        <p:spPr>
          <a:xfrm>
            <a:off x="1475656" y="6467625"/>
            <a:ext cx="6480720" cy="180000"/>
          </a:xfrm>
        </p:spPr>
        <p:txBody>
          <a:bodyPr/>
          <a:lstStyle/>
          <a:p>
            <a:r>
              <a:rPr lang="fr-FR" smtClean="0"/>
              <a:t>14 JANVIER 2015</a:t>
            </a:r>
            <a:endParaRPr lang="fr-FR" dirty="0"/>
          </a:p>
        </p:txBody>
      </p:sp>
      <p:sp>
        <p:nvSpPr>
          <p:cNvPr id="2" name="Espace réservé du numéro de diapositive 1"/>
          <p:cNvSpPr>
            <a:spLocks noGrp="1"/>
          </p:cNvSpPr>
          <p:nvPr>
            <p:ph type="sldNum" sz="quarter" idx="11"/>
          </p:nvPr>
        </p:nvSpPr>
        <p:spPr/>
        <p:txBody>
          <a:bodyPr/>
          <a:lstStyle/>
          <a:p>
            <a:fld id="{19858401-1896-4F80-9B2B-186795E41C27}" type="slidenum">
              <a:rPr lang="fr-FR" smtClean="0"/>
              <a:pPr/>
              <a:t>24</a:t>
            </a:fld>
            <a:endParaRPr lang="fr-FR" dirty="0"/>
          </a:p>
        </p:txBody>
      </p:sp>
    </p:spTree>
    <p:extLst>
      <p:ext uri="{BB962C8B-B14F-4D97-AF65-F5344CB8AC3E}">
        <p14:creationId xmlns:p14="http://schemas.microsoft.com/office/powerpoint/2010/main" val="705896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Espace réservé du contenu 1"/>
          <p:cNvSpPr>
            <a:spLocks noGrp="1"/>
          </p:cNvSpPr>
          <p:nvPr>
            <p:ph idx="1"/>
          </p:nvPr>
        </p:nvSpPr>
        <p:spPr>
          <a:xfrm>
            <a:off x="581892" y="926870"/>
            <a:ext cx="3202708" cy="413898"/>
          </a:xfrm>
        </p:spPr>
        <p:txBody>
          <a:bodyPr/>
          <a:lstStyle/>
          <a:p>
            <a:r>
              <a:rPr lang="fr-FR" sz="1800" b="1" i="1" dirty="0" smtClean="0">
                <a:solidFill>
                  <a:schemeClr val="tx2">
                    <a:lumMod val="75000"/>
                  </a:schemeClr>
                </a:solidFill>
              </a:rPr>
              <a:t>Ce qu’il doit </a:t>
            </a:r>
            <a:r>
              <a:rPr lang="fr-FR" sz="1800" b="1" i="1" dirty="0" smtClean="0">
                <a:solidFill>
                  <a:schemeClr val="tx2">
                    <a:lumMod val="75000"/>
                  </a:schemeClr>
                </a:solidFill>
              </a:rPr>
              <a:t>être : </a:t>
            </a:r>
            <a:endParaRPr lang="fr-FR" sz="1800" b="1" i="1" dirty="0" smtClean="0">
              <a:solidFill>
                <a:schemeClr val="tx2">
                  <a:lumMod val="75000"/>
                </a:schemeClr>
              </a:solidFill>
            </a:endParaRPr>
          </a:p>
        </p:txBody>
      </p:sp>
      <p:pic>
        <p:nvPicPr>
          <p:cNvPr id="88069" name="Picture 4" descr="j00786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75" y="3902075"/>
            <a:ext cx="18637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5" descr="j00787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00" y="1679575"/>
            <a:ext cx="160496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Picture 6" descr="j00787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0" y="1654175"/>
            <a:ext cx="2589213"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Picture 7" descr="j00788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9600" y="3756025"/>
            <a:ext cx="26797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3" name="Line 8"/>
          <p:cNvSpPr>
            <a:spLocks noChangeShapeType="1"/>
          </p:cNvSpPr>
          <p:nvPr/>
        </p:nvSpPr>
        <p:spPr bwMode="auto">
          <a:xfrm>
            <a:off x="1258888" y="1816100"/>
            <a:ext cx="1362075" cy="90487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FR" sz="2400"/>
          </a:p>
        </p:txBody>
      </p:sp>
      <p:sp>
        <p:nvSpPr>
          <p:cNvPr id="88074" name="Line 9"/>
          <p:cNvSpPr>
            <a:spLocks noChangeShapeType="1"/>
          </p:cNvSpPr>
          <p:nvPr/>
        </p:nvSpPr>
        <p:spPr bwMode="auto">
          <a:xfrm flipH="1">
            <a:off x="1171575" y="1720850"/>
            <a:ext cx="1497013" cy="10001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FR" sz="2400"/>
          </a:p>
        </p:txBody>
      </p:sp>
      <p:sp>
        <p:nvSpPr>
          <p:cNvPr id="13" name="Espace réservé du contenu 1"/>
          <p:cNvSpPr txBox="1">
            <a:spLocks/>
          </p:cNvSpPr>
          <p:nvPr/>
        </p:nvSpPr>
        <p:spPr bwMode="auto">
          <a:xfrm>
            <a:off x="5334361" y="1494617"/>
            <a:ext cx="1496290" cy="36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50000"/>
              </a:spcBef>
              <a:spcAft>
                <a:spcPct val="0"/>
              </a:spcAft>
              <a:defRPr sz="1400" b="1">
                <a:solidFill>
                  <a:schemeClr val="tx1"/>
                </a:solidFill>
                <a:latin typeface="+mn-lt"/>
                <a:ea typeface="+mn-ea"/>
                <a:cs typeface="+mn-cs"/>
              </a:defRPr>
            </a:lvl1pPr>
            <a:lvl2pPr marL="354013" indent="-174625" algn="l" rtl="0" eaLnBrk="0" fontAlgn="base" hangingPunct="0">
              <a:spcBef>
                <a:spcPct val="0"/>
              </a:spcBef>
              <a:spcAft>
                <a:spcPct val="0"/>
              </a:spcAft>
              <a:buSzPct val="80000"/>
              <a:buBlip>
                <a:blip r:embed="rId7"/>
              </a:buBlip>
              <a:defRPr sz="1200">
                <a:solidFill>
                  <a:schemeClr val="tx1"/>
                </a:solidFill>
                <a:latin typeface="+mn-lt"/>
              </a:defRPr>
            </a:lvl2pPr>
            <a:lvl3pPr marL="719138" indent="-182563" algn="l" rtl="0" eaLnBrk="0" fontAlgn="base" hangingPunct="0">
              <a:spcBef>
                <a:spcPct val="0"/>
              </a:spcBef>
              <a:spcAft>
                <a:spcPct val="0"/>
              </a:spcAft>
              <a:buSzPct val="80000"/>
              <a:buFontTx/>
              <a:buBlip>
                <a:blip r:embed="rId8"/>
              </a:buBlip>
              <a:defRPr sz="1200">
                <a:solidFill>
                  <a:schemeClr val="tx1"/>
                </a:solidFill>
                <a:latin typeface="+mn-lt"/>
              </a:defRPr>
            </a:lvl3pPr>
            <a:lvl4pPr marL="893763" indent="-180975" algn="l" rtl="0" eaLnBrk="0" fontAlgn="base" hangingPunct="0">
              <a:spcBef>
                <a:spcPct val="0"/>
              </a:spcBef>
              <a:spcAft>
                <a:spcPct val="0"/>
              </a:spcAft>
              <a:buSzPct val="70000"/>
              <a:buFontTx/>
              <a:buBlip>
                <a:blip r:embed="rId9"/>
              </a:buBlip>
              <a:defRPr sz="1200">
                <a:solidFill>
                  <a:schemeClr val="tx1"/>
                </a:solidFill>
                <a:latin typeface="+mn-lt"/>
              </a:defRPr>
            </a:lvl4pPr>
            <a:lvl5pPr marL="2057400" indent="-228600" algn="l" rtl="0" eaLnBrk="0" fontAlgn="base" hangingPunct="0">
              <a:spcBef>
                <a:spcPct val="0"/>
              </a:spcBef>
              <a:spcAft>
                <a:spcPct val="0"/>
              </a:spcAft>
              <a:buChar char="»"/>
              <a:defRPr sz="1200">
                <a:solidFill>
                  <a:schemeClr val="tx1"/>
                </a:solidFill>
                <a:latin typeface="+mn-lt"/>
              </a:defRPr>
            </a:lvl5pPr>
            <a:lvl6pPr marL="2514600" indent="-228600" algn="l" rtl="0" fontAlgn="base">
              <a:spcBef>
                <a:spcPct val="0"/>
              </a:spcBef>
              <a:spcAft>
                <a:spcPct val="0"/>
              </a:spcAft>
              <a:buChar char="»"/>
              <a:defRPr sz="1200">
                <a:solidFill>
                  <a:schemeClr val="tx1"/>
                </a:solidFill>
                <a:latin typeface="+mn-lt"/>
              </a:defRPr>
            </a:lvl6pPr>
            <a:lvl7pPr marL="2971800" indent="-228600" algn="l" rtl="0" fontAlgn="base">
              <a:spcBef>
                <a:spcPct val="0"/>
              </a:spcBef>
              <a:spcAft>
                <a:spcPct val="0"/>
              </a:spcAft>
              <a:buChar char="»"/>
              <a:defRPr sz="1200">
                <a:solidFill>
                  <a:schemeClr val="tx1"/>
                </a:solidFill>
                <a:latin typeface="+mn-lt"/>
              </a:defRPr>
            </a:lvl7pPr>
            <a:lvl8pPr marL="3429000" indent="-228600" algn="l" rtl="0" fontAlgn="base">
              <a:spcBef>
                <a:spcPct val="0"/>
              </a:spcBef>
              <a:spcAft>
                <a:spcPct val="0"/>
              </a:spcAft>
              <a:buChar char="»"/>
              <a:defRPr sz="1200">
                <a:solidFill>
                  <a:schemeClr val="tx1"/>
                </a:solidFill>
                <a:latin typeface="+mn-lt"/>
              </a:defRPr>
            </a:lvl8pPr>
            <a:lvl9pPr marL="3886200" indent="-228600" algn="l" rtl="0" fontAlgn="base">
              <a:spcBef>
                <a:spcPct val="0"/>
              </a:spcBef>
              <a:spcAft>
                <a:spcPct val="0"/>
              </a:spcAft>
              <a:buChar char="»"/>
              <a:defRPr sz="1200">
                <a:solidFill>
                  <a:schemeClr val="tx1"/>
                </a:solidFill>
                <a:latin typeface="+mn-lt"/>
              </a:defRPr>
            </a:lvl9pPr>
          </a:lstStyle>
          <a:p>
            <a:r>
              <a:rPr lang="fr-FR" sz="1600" b="0" kern="0" dirty="0" smtClean="0"/>
              <a:t>Un outil  de dialogue</a:t>
            </a:r>
          </a:p>
        </p:txBody>
      </p:sp>
      <p:sp>
        <p:nvSpPr>
          <p:cNvPr id="14" name="Espace réservé du contenu 1"/>
          <p:cNvSpPr txBox="1">
            <a:spLocks/>
          </p:cNvSpPr>
          <p:nvPr/>
        </p:nvSpPr>
        <p:spPr bwMode="auto">
          <a:xfrm>
            <a:off x="1977246" y="2935259"/>
            <a:ext cx="1496290" cy="36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50000"/>
              </a:spcBef>
              <a:spcAft>
                <a:spcPct val="0"/>
              </a:spcAft>
              <a:defRPr sz="1400" b="1">
                <a:solidFill>
                  <a:schemeClr val="tx1"/>
                </a:solidFill>
                <a:latin typeface="+mn-lt"/>
                <a:ea typeface="+mn-ea"/>
                <a:cs typeface="+mn-cs"/>
              </a:defRPr>
            </a:lvl1pPr>
            <a:lvl2pPr marL="354013" indent="-174625" algn="l" rtl="0" eaLnBrk="0" fontAlgn="base" hangingPunct="0">
              <a:spcBef>
                <a:spcPct val="0"/>
              </a:spcBef>
              <a:spcAft>
                <a:spcPct val="0"/>
              </a:spcAft>
              <a:buSzPct val="80000"/>
              <a:buBlip>
                <a:blip r:embed="rId7"/>
              </a:buBlip>
              <a:defRPr sz="1200">
                <a:solidFill>
                  <a:schemeClr val="tx1"/>
                </a:solidFill>
                <a:latin typeface="+mn-lt"/>
              </a:defRPr>
            </a:lvl2pPr>
            <a:lvl3pPr marL="719138" indent="-182563" algn="l" rtl="0" eaLnBrk="0" fontAlgn="base" hangingPunct="0">
              <a:spcBef>
                <a:spcPct val="0"/>
              </a:spcBef>
              <a:spcAft>
                <a:spcPct val="0"/>
              </a:spcAft>
              <a:buSzPct val="80000"/>
              <a:buFontTx/>
              <a:buBlip>
                <a:blip r:embed="rId8"/>
              </a:buBlip>
              <a:defRPr sz="1200">
                <a:solidFill>
                  <a:schemeClr val="tx1"/>
                </a:solidFill>
                <a:latin typeface="+mn-lt"/>
              </a:defRPr>
            </a:lvl3pPr>
            <a:lvl4pPr marL="893763" indent="-180975" algn="l" rtl="0" eaLnBrk="0" fontAlgn="base" hangingPunct="0">
              <a:spcBef>
                <a:spcPct val="0"/>
              </a:spcBef>
              <a:spcAft>
                <a:spcPct val="0"/>
              </a:spcAft>
              <a:buSzPct val="70000"/>
              <a:buFontTx/>
              <a:buBlip>
                <a:blip r:embed="rId9"/>
              </a:buBlip>
              <a:defRPr sz="1200">
                <a:solidFill>
                  <a:schemeClr val="tx1"/>
                </a:solidFill>
                <a:latin typeface="+mn-lt"/>
              </a:defRPr>
            </a:lvl4pPr>
            <a:lvl5pPr marL="2057400" indent="-228600" algn="l" rtl="0" eaLnBrk="0" fontAlgn="base" hangingPunct="0">
              <a:spcBef>
                <a:spcPct val="0"/>
              </a:spcBef>
              <a:spcAft>
                <a:spcPct val="0"/>
              </a:spcAft>
              <a:buChar char="»"/>
              <a:defRPr sz="1200">
                <a:solidFill>
                  <a:schemeClr val="tx1"/>
                </a:solidFill>
                <a:latin typeface="+mn-lt"/>
              </a:defRPr>
            </a:lvl5pPr>
            <a:lvl6pPr marL="2514600" indent="-228600" algn="l" rtl="0" fontAlgn="base">
              <a:spcBef>
                <a:spcPct val="0"/>
              </a:spcBef>
              <a:spcAft>
                <a:spcPct val="0"/>
              </a:spcAft>
              <a:buChar char="»"/>
              <a:defRPr sz="1200">
                <a:solidFill>
                  <a:schemeClr val="tx1"/>
                </a:solidFill>
                <a:latin typeface="+mn-lt"/>
              </a:defRPr>
            </a:lvl6pPr>
            <a:lvl7pPr marL="2971800" indent="-228600" algn="l" rtl="0" fontAlgn="base">
              <a:spcBef>
                <a:spcPct val="0"/>
              </a:spcBef>
              <a:spcAft>
                <a:spcPct val="0"/>
              </a:spcAft>
              <a:buChar char="»"/>
              <a:defRPr sz="1200">
                <a:solidFill>
                  <a:schemeClr val="tx1"/>
                </a:solidFill>
                <a:latin typeface="+mn-lt"/>
              </a:defRPr>
            </a:lvl7pPr>
            <a:lvl8pPr marL="3429000" indent="-228600" algn="l" rtl="0" fontAlgn="base">
              <a:spcBef>
                <a:spcPct val="0"/>
              </a:spcBef>
              <a:spcAft>
                <a:spcPct val="0"/>
              </a:spcAft>
              <a:buChar char="»"/>
              <a:defRPr sz="1200">
                <a:solidFill>
                  <a:schemeClr val="tx1"/>
                </a:solidFill>
                <a:latin typeface="+mn-lt"/>
              </a:defRPr>
            </a:lvl8pPr>
            <a:lvl9pPr marL="3886200" indent="-228600" algn="l" rtl="0" fontAlgn="base">
              <a:spcBef>
                <a:spcPct val="0"/>
              </a:spcBef>
              <a:spcAft>
                <a:spcPct val="0"/>
              </a:spcAft>
              <a:buChar char="»"/>
              <a:defRPr sz="1200">
                <a:solidFill>
                  <a:schemeClr val="tx1"/>
                </a:solidFill>
                <a:latin typeface="+mn-lt"/>
              </a:defRPr>
            </a:lvl9pPr>
          </a:lstStyle>
          <a:p>
            <a:pPr>
              <a:spcBef>
                <a:spcPts val="0"/>
              </a:spcBef>
            </a:pPr>
            <a:r>
              <a:rPr lang="fr-FR" sz="1600" b="0" kern="0" dirty="0" smtClean="0"/>
              <a:t>Un outil  de </a:t>
            </a:r>
          </a:p>
          <a:p>
            <a:pPr>
              <a:spcBef>
                <a:spcPts val="0"/>
              </a:spcBef>
            </a:pPr>
            <a:r>
              <a:rPr lang="fr-FR" sz="1600" b="0" kern="0" dirty="0" smtClean="0"/>
              <a:t>maîtrise </a:t>
            </a:r>
          </a:p>
          <a:p>
            <a:pPr>
              <a:spcBef>
                <a:spcPts val="0"/>
              </a:spcBef>
            </a:pPr>
            <a:r>
              <a:rPr lang="fr-FR" sz="1600" b="0" kern="0" dirty="0" smtClean="0"/>
              <a:t>des risques</a:t>
            </a:r>
          </a:p>
        </p:txBody>
      </p:sp>
      <p:sp>
        <p:nvSpPr>
          <p:cNvPr id="15" name="Espace réservé du contenu 1"/>
          <p:cNvSpPr txBox="1">
            <a:spLocks/>
          </p:cNvSpPr>
          <p:nvPr/>
        </p:nvSpPr>
        <p:spPr bwMode="auto">
          <a:xfrm>
            <a:off x="1733117" y="5643534"/>
            <a:ext cx="2373369" cy="36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50000"/>
              </a:spcBef>
              <a:spcAft>
                <a:spcPct val="0"/>
              </a:spcAft>
              <a:defRPr sz="1400" b="1">
                <a:solidFill>
                  <a:schemeClr val="tx1"/>
                </a:solidFill>
                <a:latin typeface="+mn-lt"/>
                <a:ea typeface="+mn-ea"/>
                <a:cs typeface="+mn-cs"/>
              </a:defRPr>
            </a:lvl1pPr>
            <a:lvl2pPr marL="354013" indent="-174625" algn="l" rtl="0" eaLnBrk="0" fontAlgn="base" hangingPunct="0">
              <a:spcBef>
                <a:spcPct val="0"/>
              </a:spcBef>
              <a:spcAft>
                <a:spcPct val="0"/>
              </a:spcAft>
              <a:buSzPct val="80000"/>
              <a:buBlip>
                <a:blip r:embed="rId7"/>
              </a:buBlip>
              <a:defRPr sz="1200">
                <a:solidFill>
                  <a:schemeClr val="tx1"/>
                </a:solidFill>
                <a:latin typeface="+mn-lt"/>
              </a:defRPr>
            </a:lvl2pPr>
            <a:lvl3pPr marL="719138" indent="-182563" algn="l" rtl="0" eaLnBrk="0" fontAlgn="base" hangingPunct="0">
              <a:spcBef>
                <a:spcPct val="0"/>
              </a:spcBef>
              <a:spcAft>
                <a:spcPct val="0"/>
              </a:spcAft>
              <a:buSzPct val="80000"/>
              <a:buFontTx/>
              <a:buBlip>
                <a:blip r:embed="rId8"/>
              </a:buBlip>
              <a:defRPr sz="1200">
                <a:solidFill>
                  <a:schemeClr val="tx1"/>
                </a:solidFill>
                <a:latin typeface="+mn-lt"/>
              </a:defRPr>
            </a:lvl3pPr>
            <a:lvl4pPr marL="893763" indent="-180975" algn="l" rtl="0" eaLnBrk="0" fontAlgn="base" hangingPunct="0">
              <a:spcBef>
                <a:spcPct val="0"/>
              </a:spcBef>
              <a:spcAft>
                <a:spcPct val="0"/>
              </a:spcAft>
              <a:buSzPct val="70000"/>
              <a:buFontTx/>
              <a:buBlip>
                <a:blip r:embed="rId9"/>
              </a:buBlip>
              <a:defRPr sz="1200">
                <a:solidFill>
                  <a:schemeClr val="tx1"/>
                </a:solidFill>
                <a:latin typeface="+mn-lt"/>
              </a:defRPr>
            </a:lvl4pPr>
            <a:lvl5pPr marL="2057400" indent="-228600" algn="l" rtl="0" eaLnBrk="0" fontAlgn="base" hangingPunct="0">
              <a:spcBef>
                <a:spcPct val="0"/>
              </a:spcBef>
              <a:spcAft>
                <a:spcPct val="0"/>
              </a:spcAft>
              <a:buChar char="»"/>
              <a:defRPr sz="1200">
                <a:solidFill>
                  <a:schemeClr val="tx1"/>
                </a:solidFill>
                <a:latin typeface="+mn-lt"/>
              </a:defRPr>
            </a:lvl5pPr>
            <a:lvl6pPr marL="2514600" indent="-228600" algn="l" rtl="0" fontAlgn="base">
              <a:spcBef>
                <a:spcPct val="0"/>
              </a:spcBef>
              <a:spcAft>
                <a:spcPct val="0"/>
              </a:spcAft>
              <a:buChar char="»"/>
              <a:defRPr sz="1200">
                <a:solidFill>
                  <a:schemeClr val="tx1"/>
                </a:solidFill>
                <a:latin typeface="+mn-lt"/>
              </a:defRPr>
            </a:lvl6pPr>
            <a:lvl7pPr marL="2971800" indent="-228600" algn="l" rtl="0" fontAlgn="base">
              <a:spcBef>
                <a:spcPct val="0"/>
              </a:spcBef>
              <a:spcAft>
                <a:spcPct val="0"/>
              </a:spcAft>
              <a:buChar char="»"/>
              <a:defRPr sz="1200">
                <a:solidFill>
                  <a:schemeClr val="tx1"/>
                </a:solidFill>
                <a:latin typeface="+mn-lt"/>
              </a:defRPr>
            </a:lvl7pPr>
            <a:lvl8pPr marL="3429000" indent="-228600" algn="l" rtl="0" fontAlgn="base">
              <a:spcBef>
                <a:spcPct val="0"/>
              </a:spcBef>
              <a:spcAft>
                <a:spcPct val="0"/>
              </a:spcAft>
              <a:buChar char="»"/>
              <a:defRPr sz="1200">
                <a:solidFill>
                  <a:schemeClr val="tx1"/>
                </a:solidFill>
                <a:latin typeface="+mn-lt"/>
              </a:defRPr>
            </a:lvl8pPr>
            <a:lvl9pPr marL="3886200" indent="-228600" algn="l" rtl="0" fontAlgn="base">
              <a:spcBef>
                <a:spcPct val="0"/>
              </a:spcBef>
              <a:spcAft>
                <a:spcPct val="0"/>
              </a:spcAft>
              <a:buChar char="»"/>
              <a:defRPr sz="1200">
                <a:solidFill>
                  <a:schemeClr val="tx1"/>
                </a:solidFill>
                <a:latin typeface="+mn-lt"/>
              </a:defRPr>
            </a:lvl9pPr>
          </a:lstStyle>
          <a:p>
            <a:pPr>
              <a:spcBef>
                <a:spcPts val="0"/>
              </a:spcBef>
            </a:pPr>
            <a:r>
              <a:rPr lang="fr-FR" sz="1600" b="0" kern="0" dirty="0" smtClean="0"/>
              <a:t>Un outil d’analyse et de </a:t>
            </a:r>
          </a:p>
          <a:p>
            <a:pPr>
              <a:spcBef>
                <a:spcPts val="0"/>
              </a:spcBef>
            </a:pPr>
            <a:r>
              <a:rPr lang="fr-FR" sz="1600" b="0" kern="0" dirty="0" smtClean="0"/>
              <a:t>réflexion sur </a:t>
            </a:r>
          </a:p>
          <a:p>
            <a:pPr>
              <a:spcBef>
                <a:spcPts val="0"/>
              </a:spcBef>
            </a:pPr>
            <a:r>
              <a:rPr lang="fr-FR" sz="1600" b="0" kern="0" dirty="0"/>
              <a:t>s</a:t>
            </a:r>
            <a:r>
              <a:rPr lang="fr-FR" sz="1600" b="0" kern="0" dirty="0" smtClean="0"/>
              <a:t>es organisations</a:t>
            </a:r>
          </a:p>
        </p:txBody>
      </p:sp>
      <p:sp>
        <p:nvSpPr>
          <p:cNvPr id="16" name="Espace réservé du contenu 1"/>
          <p:cNvSpPr txBox="1">
            <a:spLocks/>
          </p:cNvSpPr>
          <p:nvPr/>
        </p:nvSpPr>
        <p:spPr bwMode="auto">
          <a:xfrm>
            <a:off x="5842765" y="3634625"/>
            <a:ext cx="2373369" cy="36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50000"/>
              </a:spcBef>
              <a:spcAft>
                <a:spcPct val="0"/>
              </a:spcAft>
              <a:defRPr sz="1400" b="1">
                <a:solidFill>
                  <a:schemeClr val="tx1"/>
                </a:solidFill>
                <a:latin typeface="+mn-lt"/>
                <a:ea typeface="+mn-ea"/>
                <a:cs typeface="+mn-cs"/>
              </a:defRPr>
            </a:lvl1pPr>
            <a:lvl2pPr marL="354013" indent="-174625" algn="l" rtl="0" eaLnBrk="0" fontAlgn="base" hangingPunct="0">
              <a:spcBef>
                <a:spcPct val="0"/>
              </a:spcBef>
              <a:spcAft>
                <a:spcPct val="0"/>
              </a:spcAft>
              <a:buSzPct val="80000"/>
              <a:buBlip>
                <a:blip r:embed="rId7"/>
              </a:buBlip>
              <a:defRPr sz="1200">
                <a:solidFill>
                  <a:schemeClr val="tx1"/>
                </a:solidFill>
                <a:latin typeface="+mn-lt"/>
              </a:defRPr>
            </a:lvl2pPr>
            <a:lvl3pPr marL="719138" indent="-182563" algn="l" rtl="0" eaLnBrk="0" fontAlgn="base" hangingPunct="0">
              <a:spcBef>
                <a:spcPct val="0"/>
              </a:spcBef>
              <a:spcAft>
                <a:spcPct val="0"/>
              </a:spcAft>
              <a:buSzPct val="80000"/>
              <a:buFontTx/>
              <a:buBlip>
                <a:blip r:embed="rId8"/>
              </a:buBlip>
              <a:defRPr sz="1200">
                <a:solidFill>
                  <a:schemeClr val="tx1"/>
                </a:solidFill>
                <a:latin typeface="+mn-lt"/>
              </a:defRPr>
            </a:lvl3pPr>
            <a:lvl4pPr marL="893763" indent="-180975" algn="l" rtl="0" eaLnBrk="0" fontAlgn="base" hangingPunct="0">
              <a:spcBef>
                <a:spcPct val="0"/>
              </a:spcBef>
              <a:spcAft>
                <a:spcPct val="0"/>
              </a:spcAft>
              <a:buSzPct val="70000"/>
              <a:buFontTx/>
              <a:buBlip>
                <a:blip r:embed="rId9"/>
              </a:buBlip>
              <a:defRPr sz="1200">
                <a:solidFill>
                  <a:schemeClr val="tx1"/>
                </a:solidFill>
                <a:latin typeface="+mn-lt"/>
              </a:defRPr>
            </a:lvl4pPr>
            <a:lvl5pPr marL="2057400" indent="-228600" algn="l" rtl="0" eaLnBrk="0" fontAlgn="base" hangingPunct="0">
              <a:spcBef>
                <a:spcPct val="0"/>
              </a:spcBef>
              <a:spcAft>
                <a:spcPct val="0"/>
              </a:spcAft>
              <a:buChar char="»"/>
              <a:defRPr sz="1200">
                <a:solidFill>
                  <a:schemeClr val="tx1"/>
                </a:solidFill>
                <a:latin typeface="+mn-lt"/>
              </a:defRPr>
            </a:lvl5pPr>
            <a:lvl6pPr marL="2514600" indent="-228600" algn="l" rtl="0" fontAlgn="base">
              <a:spcBef>
                <a:spcPct val="0"/>
              </a:spcBef>
              <a:spcAft>
                <a:spcPct val="0"/>
              </a:spcAft>
              <a:buChar char="»"/>
              <a:defRPr sz="1200">
                <a:solidFill>
                  <a:schemeClr val="tx1"/>
                </a:solidFill>
                <a:latin typeface="+mn-lt"/>
              </a:defRPr>
            </a:lvl6pPr>
            <a:lvl7pPr marL="2971800" indent="-228600" algn="l" rtl="0" fontAlgn="base">
              <a:spcBef>
                <a:spcPct val="0"/>
              </a:spcBef>
              <a:spcAft>
                <a:spcPct val="0"/>
              </a:spcAft>
              <a:buChar char="»"/>
              <a:defRPr sz="1200">
                <a:solidFill>
                  <a:schemeClr val="tx1"/>
                </a:solidFill>
                <a:latin typeface="+mn-lt"/>
              </a:defRPr>
            </a:lvl7pPr>
            <a:lvl8pPr marL="3429000" indent="-228600" algn="l" rtl="0" fontAlgn="base">
              <a:spcBef>
                <a:spcPct val="0"/>
              </a:spcBef>
              <a:spcAft>
                <a:spcPct val="0"/>
              </a:spcAft>
              <a:buChar char="»"/>
              <a:defRPr sz="1200">
                <a:solidFill>
                  <a:schemeClr val="tx1"/>
                </a:solidFill>
                <a:latin typeface="+mn-lt"/>
              </a:defRPr>
            </a:lvl8pPr>
            <a:lvl9pPr marL="3886200" indent="-228600" algn="l" rtl="0" fontAlgn="base">
              <a:spcBef>
                <a:spcPct val="0"/>
              </a:spcBef>
              <a:spcAft>
                <a:spcPct val="0"/>
              </a:spcAft>
              <a:buChar char="»"/>
              <a:defRPr sz="1200">
                <a:solidFill>
                  <a:schemeClr val="tx1"/>
                </a:solidFill>
                <a:latin typeface="+mn-lt"/>
              </a:defRPr>
            </a:lvl9pPr>
          </a:lstStyle>
          <a:p>
            <a:pPr>
              <a:spcBef>
                <a:spcPts val="0"/>
              </a:spcBef>
            </a:pPr>
            <a:r>
              <a:rPr lang="fr-FR" sz="1600" b="0" kern="0" dirty="0" smtClean="0"/>
              <a:t>Un outil de mesure de la performance</a:t>
            </a:r>
          </a:p>
        </p:txBody>
      </p:sp>
      <p:sp>
        <p:nvSpPr>
          <p:cNvPr id="17" name="Rectangle 5"/>
          <p:cNvSpPr txBox="1">
            <a:spLocks noChangeArrowheads="1"/>
          </p:cNvSpPr>
          <p:nvPr/>
        </p:nvSpPr>
        <p:spPr bwMode="gray">
          <a:xfrm>
            <a:off x="1043608" y="274638"/>
            <a:ext cx="7566992" cy="609600"/>
          </a:xfrm>
          <a:prstGeom prst="rect">
            <a:avLst/>
          </a:prstGeom>
        </p:spPr>
        <p:txBody>
          <a:bodyPr vert="horz" lIns="0" tIns="0" rIns="0" bIns="0" rtlCol="0" anchor="b" anchorCtr="0">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fr-FR" dirty="0"/>
              <a:t>Focus sur le contrôle interne : Définition</a:t>
            </a:r>
            <a:endParaRPr lang="fr-FR" dirty="0" smtClean="0"/>
          </a:p>
        </p:txBody>
      </p:sp>
      <p:sp>
        <p:nvSpPr>
          <p:cNvPr id="18" name="Espace réservé de la date 3"/>
          <p:cNvSpPr>
            <a:spLocks noGrp="1"/>
          </p:cNvSpPr>
          <p:nvPr>
            <p:ph type="dt" sz="half" idx="10"/>
          </p:nvPr>
        </p:nvSpPr>
        <p:spPr>
          <a:xfrm>
            <a:off x="1475656" y="6467625"/>
            <a:ext cx="6480720" cy="180000"/>
          </a:xfrm>
        </p:spPr>
        <p:txBody>
          <a:bodyPr/>
          <a:lstStyle/>
          <a:p>
            <a:r>
              <a:rPr lang="fr-FR" smtClean="0"/>
              <a:t>14 JANVIER 2015</a:t>
            </a:r>
            <a:endParaRPr lang="fr-FR" dirty="0"/>
          </a:p>
        </p:txBody>
      </p:sp>
      <p:sp>
        <p:nvSpPr>
          <p:cNvPr id="2" name="Espace réservé du numéro de diapositive 1"/>
          <p:cNvSpPr>
            <a:spLocks noGrp="1"/>
          </p:cNvSpPr>
          <p:nvPr>
            <p:ph type="sldNum" sz="quarter" idx="11"/>
          </p:nvPr>
        </p:nvSpPr>
        <p:spPr/>
        <p:txBody>
          <a:bodyPr/>
          <a:lstStyle/>
          <a:p>
            <a:fld id="{19858401-1896-4F80-9B2B-186795E41C27}" type="slidenum">
              <a:rPr lang="fr-FR" smtClean="0"/>
              <a:pPr/>
              <a:t>25</a:t>
            </a:fld>
            <a:endParaRPr lang="fr-FR" dirty="0"/>
          </a:p>
        </p:txBody>
      </p:sp>
    </p:spTree>
    <p:extLst>
      <p:ext uri="{BB962C8B-B14F-4D97-AF65-F5344CB8AC3E}">
        <p14:creationId xmlns:p14="http://schemas.microsoft.com/office/powerpoint/2010/main" val="2189469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 contrôle interne : </a:t>
            </a:r>
            <a:r>
              <a:rPr lang="fr-FR" dirty="0" smtClean="0"/>
              <a:t>Appréciation </a:t>
            </a:r>
            <a:r>
              <a:rPr lang="fr-FR" dirty="0"/>
              <a:t>du contrôle interne </a:t>
            </a:r>
          </a:p>
        </p:txBody>
      </p:sp>
      <p:sp>
        <p:nvSpPr>
          <p:cNvPr id="3" name="Espace réservé du contenu 2"/>
          <p:cNvSpPr>
            <a:spLocks noGrp="1"/>
          </p:cNvSpPr>
          <p:nvPr>
            <p:ph idx="1"/>
          </p:nvPr>
        </p:nvSpPr>
        <p:spPr/>
        <p:txBody>
          <a:bodyPr/>
          <a:lstStyle/>
          <a:p>
            <a:endParaRPr lang="fr-FR" dirty="0" smtClean="0"/>
          </a:p>
          <a:p>
            <a:r>
              <a:rPr lang="fr-FR" dirty="0" smtClean="0"/>
              <a:t>Démarche</a:t>
            </a:r>
            <a:endParaRPr lang="fr-FR" dirty="0"/>
          </a:p>
          <a:p>
            <a:pPr lvl="1"/>
            <a:r>
              <a:rPr lang="fr-FR" dirty="0"/>
              <a:t>Appréciation du dispositif de CICF, des systèmes d’information, et de la maîtrise des risques</a:t>
            </a:r>
          </a:p>
          <a:p>
            <a:pPr lvl="2"/>
            <a:endParaRPr lang="fr-FR" dirty="0" smtClean="0"/>
          </a:p>
          <a:p>
            <a:pPr lvl="2"/>
            <a:r>
              <a:rPr lang="fr-FR" dirty="0" smtClean="0"/>
              <a:t>Identifier </a:t>
            </a:r>
            <a:r>
              <a:rPr lang="fr-FR" dirty="0"/>
              <a:t>les risques d‘anomalies significatives sur les principaux flux</a:t>
            </a:r>
          </a:p>
          <a:p>
            <a:pPr marL="180975" lvl="2" indent="0">
              <a:buNone/>
            </a:pPr>
            <a:endParaRPr lang="fr-FR" dirty="0" smtClean="0"/>
          </a:p>
          <a:p>
            <a:pPr lvl="2"/>
            <a:r>
              <a:rPr lang="fr-FR" dirty="0" smtClean="0"/>
              <a:t>Evaluer </a:t>
            </a:r>
            <a:r>
              <a:rPr lang="fr-FR" dirty="0"/>
              <a:t>la conception des contrôles automatisés et manuels</a:t>
            </a:r>
          </a:p>
          <a:p>
            <a:pPr lvl="2"/>
            <a:endParaRPr lang="fr-FR" dirty="0" smtClean="0"/>
          </a:p>
          <a:p>
            <a:pPr lvl="2"/>
            <a:r>
              <a:rPr lang="fr-FR" dirty="0" smtClean="0"/>
              <a:t>Analyser </a:t>
            </a:r>
            <a:r>
              <a:rPr lang="fr-FR" dirty="0"/>
              <a:t>les données sur les cycles à forte volumétrie</a:t>
            </a:r>
          </a:p>
          <a:p>
            <a:pPr lvl="2"/>
            <a:endParaRPr lang="fr-FR" dirty="0" smtClean="0"/>
          </a:p>
          <a:p>
            <a:pPr lvl="2"/>
            <a:r>
              <a:rPr lang="fr-FR" dirty="0" smtClean="0"/>
              <a:t>Adapter </a:t>
            </a:r>
            <a:r>
              <a:rPr lang="fr-FR" dirty="0"/>
              <a:t>l'approche d'audit pour diminuer les tests de </a:t>
            </a:r>
            <a:r>
              <a:rPr lang="fr-FR" dirty="0" smtClean="0"/>
              <a:t>détail</a:t>
            </a:r>
          </a:p>
          <a:p>
            <a:pPr lvl="2"/>
            <a:endParaRPr lang="fr-FR" dirty="0"/>
          </a:p>
          <a:p>
            <a:pPr lvl="0"/>
            <a:r>
              <a:rPr lang="fr-FR" sz="1600" dirty="0">
                <a:solidFill>
                  <a:srgbClr val="4060AF"/>
                </a:solidFill>
              </a:rPr>
              <a:t>Cette appréciation se fait au regard du respect des assertions </a:t>
            </a:r>
            <a:r>
              <a:rPr lang="fr-FR" sz="1600" dirty="0" smtClean="0">
                <a:solidFill>
                  <a:srgbClr val="4060AF"/>
                </a:solidFill>
              </a:rPr>
              <a:t>d’audit</a:t>
            </a:r>
          </a:p>
          <a:p>
            <a:pPr marL="180975" lvl="2" indent="0">
              <a:buNone/>
            </a:pPr>
            <a:endParaRPr lang="fr-FR" dirty="0"/>
          </a:p>
        </p:txBody>
      </p:sp>
      <p:pic>
        <p:nvPicPr>
          <p:cNvPr id="7" name="Image 6" descr="https://encrypted-tbn3.gstatic.com/images?q=tbn:ANd9GcTS-mTyxvTbFI-lZYgriboEBnI7nJ-y8SJLzAu-T6k-V0xgA49JfwxJIHGt">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164288" y="980728"/>
            <a:ext cx="1263650" cy="1331595"/>
          </a:xfrm>
          <a:prstGeom prst="rect">
            <a:avLst/>
          </a:prstGeom>
          <a:noFill/>
          <a:ln>
            <a:noFill/>
          </a:ln>
        </p:spPr>
      </p:pic>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8" name="Espace réservé du numéro de diapositive 7"/>
          <p:cNvSpPr>
            <a:spLocks noGrp="1"/>
          </p:cNvSpPr>
          <p:nvPr>
            <p:ph type="sldNum" sz="quarter" idx="11"/>
          </p:nvPr>
        </p:nvSpPr>
        <p:spPr/>
        <p:txBody>
          <a:bodyPr/>
          <a:lstStyle/>
          <a:p>
            <a:fld id="{19858401-1896-4F80-9B2B-186795E41C27}" type="slidenum">
              <a:rPr lang="fr-FR" smtClean="0"/>
              <a:pPr/>
              <a:t>26</a:t>
            </a:fld>
            <a:endParaRPr lang="fr-FR" dirty="0"/>
          </a:p>
        </p:txBody>
      </p:sp>
    </p:spTree>
    <p:extLst>
      <p:ext uri="{BB962C8B-B14F-4D97-AF65-F5344CB8AC3E}">
        <p14:creationId xmlns:p14="http://schemas.microsoft.com/office/powerpoint/2010/main" val="929955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 contrôle interne : Appréciation du contrôle interne </a:t>
            </a:r>
            <a:r>
              <a:rPr lang="fr-FR" i="1" dirty="0" smtClean="0">
                <a:solidFill>
                  <a:prstClr val="black"/>
                </a:solidFill>
              </a:rPr>
              <a:t>(</a:t>
            </a:r>
            <a:r>
              <a:rPr lang="fr-FR" i="1" dirty="0">
                <a:solidFill>
                  <a:prstClr val="black"/>
                </a:solidFill>
              </a:rPr>
              <a:t>suite)</a:t>
            </a:r>
            <a:endParaRPr lang="fr-FR" dirty="0"/>
          </a:p>
        </p:txBody>
      </p:sp>
      <p:sp>
        <p:nvSpPr>
          <p:cNvPr id="3" name="Espace réservé du contenu 2"/>
          <p:cNvSpPr>
            <a:spLocks noGrp="1"/>
          </p:cNvSpPr>
          <p:nvPr>
            <p:ph idx="1"/>
          </p:nvPr>
        </p:nvSpPr>
        <p:spPr/>
        <p:txBody>
          <a:bodyPr/>
          <a:lstStyle/>
          <a:p>
            <a:r>
              <a:rPr lang="fr-FR" dirty="0"/>
              <a:t>Organisation des travaux du </a:t>
            </a:r>
            <a:r>
              <a:rPr lang="fr-FR" dirty="0" smtClean="0"/>
              <a:t>commissaire aux comptes</a:t>
            </a:r>
            <a:endParaRPr lang="fr-FR" dirty="0"/>
          </a:p>
          <a:p>
            <a:pPr lvl="2"/>
            <a:r>
              <a:rPr lang="fr-FR" dirty="0"/>
              <a:t>Identification des acteurs clés de </a:t>
            </a:r>
            <a:r>
              <a:rPr lang="fr-FR" dirty="0" smtClean="0"/>
              <a:t>l'EPS </a:t>
            </a:r>
            <a:r>
              <a:rPr lang="fr-FR" dirty="0"/>
              <a:t>pour les processus </a:t>
            </a:r>
            <a:r>
              <a:rPr lang="fr-FR" dirty="0" smtClean="0"/>
              <a:t>revus</a:t>
            </a:r>
          </a:p>
          <a:p>
            <a:pPr lvl="2"/>
            <a:endParaRPr lang="fr-FR" dirty="0"/>
          </a:p>
          <a:p>
            <a:pPr lvl="2"/>
            <a:r>
              <a:rPr lang="fr-FR" dirty="0"/>
              <a:t>Entretiens avec ces acteurs pour décrire les procédures</a:t>
            </a:r>
          </a:p>
          <a:p>
            <a:pPr lvl="2"/>
            <a:endParaRPr lang="fr-FR" dirty="0" smtClean="0"/>
          </a:p>
          <a:p>
            <a:pPr lvl="2"/>
            <a:r>
              <a:rPr lang="fr-FR" dirty="0" smtClean="0"/>
              <a:t>Tests </a:t>
            </a:r>
            <a:r>
              <a:rPr lang="fr-FR" dirty="0"/>
              <a:t>de cheminement pour valider la compréhension des procédures par le CAC</a:t>
            </a:r>
          </a:p>
          <a:p>
            <a:pPr lvl="2"/>
            <a:endParaRPr lang="fr-FR" dirty="0" smtClean="0"/>
          </a:p>
          <a:p>
            <a:pPr lvl="2"/>
            <a:r>
              <a:rPr lang="fr-FR" dirty="0" smtClean="0"/>
              <a:t>Tests </a:t>
            </a:r>
            <a:r>
              <a:rPr lang="fr-FR" dirty="0"/>
              <a:t>pour mesurer l'efficacité des </a:t>
            </a:r>
            <a:r>
              <a:rPr lang="fr-FR" dirty="0" smtClean="0"/>
              <a:t>procédures</a:t>
            </a:r>
          </a:p>
          <a:p>
            <a:pPr lvl="2"/>
            <a:endParaRPr lang="fr-FR" dirty="0"/>
          </a:p>
          <a:p>
            <a:pPr lvl="2"/>
            <a:r>
              <a:rPr lang="fr-FR" dirty="0" smtClean="0"/>
              <a:t>Revue de la documentation des contrôles</a:t>
            </a:r>
            <a:endParaRPr lang="fr-FR" dirty="0"/>
          </a:p>
          <a:p>
            <a:endParaRPr lang="fr-FR" dirty="0" smtClean="0"/>
          </a:p>
          <a:p>
            <a:r>
              <a:rPr lang="fr-FR" dirty="0" smtClean="0"/>
              <a:t>Conclusions </a:t>
            </a:r>
            <a:r>
              <a:rPr lang="fr-FR" dirty="0"/>
              <a:t>des travaux</a:t>
            </a:r>
          </a:p>
          <a:p>
            <a:pPr lvl="2"/>
            <a:r>
              <a:rPr lang="fr-FR" dirty="0"/>
              <a:t>Restitution des constats et recommandations avec plan de suivi des recommandations sur la durée du </a:t>
            </a:r>
            <a:r>
              <a:rPr lang="fr-FR" dirty="0" smtClean="0"/>
              <a:t>mandat</a:t>
            </a:r>
            <a:endParaRPr lang="fr-FR" dirty="0"/>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7" name="Espace réservé du numéro de diapositive 6"/>
          <p:cNvSpPr>
            <a:spLocks noGrp="1"/>
          </p:cNvSpPr>
          <p:nvPr>
            <p:ph type="sldNum" sz="quarter" idx="11"/>
          </p:nvPr>
        </p:nvSpPr>
        <p:spPr/>
        <p:txBody>
          <a:bodyPr/>
          <a:lstStyle/>
          <a:p>
            <a:fld id="{19858401-1896-4F80-9B2B-186795E41C27}" type="slidenum">
              <a:rPr lang="fr-FR" smtClean="0"/>
              <a:pPr/>
              <a:t>27</a:t>
            </a:fld>
            <a:endParaRPr lang="fr-FR" dirty="0"/>
          </a:p>
        </p:txBody>
      </p:sp>
    </p:spTree>
    <p:extLst>
      <p:ext uri="{BB962C8B-B14F-4D97-AF65-F5344CB8AC3E}">
        <p14:creationId xmlns:p14="http://schemas.microsoft.com/office/powerpoint/2010/main" val="4209639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lstStyle/>
          <a:p>
            <a:r>
              <a:rPr lang="fr-FR" dirty="0"/>
              <a:t>Focus sur le contrôle interne : Appréciation </a:t>
            </a:r>
            <a:r>
              <a:rPr lang="fr-FR" dirty="0" smtClean="0"/>
              <a:t>spécifique du </a:t>
            </a:r>
            <a:r>
              <a:rPr lang="fr-FR" dirty="0"/>
              <a:t>contrôle interne </a:t>
            </a:r>
            <a:r>
              <a:rPr lang="fr-FR" dirty="0" smtClean="0"/>
              <a:t>du système d’information</a:t>
            </a:r>
            <a:endParaRPr lang="fr-FR" dirty="0"/>
          </a:p>
        </p:txBody>
      </p:sp>
      <p:sp>
        <p:nvSpPr>
          <p:cNvPr id="3" name="Espace réservé du contenu 2"/>
          <p:cNvSpPr>
            <a:spLocks noGrp="1"/>
          </p:cNvSpPr>
          <p:nvPr>
            <p:ph idx="1"/>
          </p:nvPr>
        </p:nvSpPr>
        <p:spPr>
          <a:xfrm>
            <a:off x="1476000" y="1340769"/>
            <a:ext cx="7146000" cy="4896544"/>
          </a:xfrm>
        </p:spPr>
        <p:txBody>
          <a:bodyPr/>
          <a:lstStyle/>
          <a:p>
            <a:pPr lvl="1"/>
            <a:r>
              <a:rPr lang="fr-FR" sz="1400" dirty="0"/>
              <a:t>Afin de conforter l’appréciation de la qualité de l’information financière, les travaux réalisés sur les SI dans la cadre d’une certification </a:t>
            </a:r>
            <a:r>
              <a:rPr lang="fr-FR" sz="1400" dirty="0" smtClean="0"/>
              <a:t>portent sur :</a:t>
            </a:r>
          </a:p>
          <a:p>
            <a:pPr lvl="1"/>
            <a:endParaRPr lang="fr-FR" sz="1400" dirty="0" smtClean="0"/>
          </a:p>
          <a:p>
            <a:pPr lvl="1"/>
            <a:endParaRPr lang="fr-FR" sz="1400" dirty="0"/>
          </a:p>
          <a:p>
            <a:pPr lvl="1"/>
            <a:endParaRPr lang="fr-FR" sz="1400" dirty="0" smtClean="0"/>
          </a:p>
          <a:p>
            <a:pPr lvl="1"/>
            <a:endParaRPr lang="fr-FR" sz="1400" dirty="0"/>
          </a:p>
          <a:p>
            <a:pPr lvl="1"/>
            <a:endParaRPr lang="fr-FR" sz="1400" dirty="0" smtClean="0"/>
          </a:p>
          <a:p>
            <a:pPr lvl="1"/>
            <a:endParaRPr lang="fr-FR" sz="1400" dirty="0"/>
          </a:p>
          <a:p>
            <a:pPr lvl="1"/>
            <a:endParaRPr lang="fr-FR" sz="1400" dirty="0" smtClean="0"/>
          </a:p>
          <a:p>
            <a:pPr lvl="1"/>
            <a:r>
              <a:rPr lang="fr-FR" sz="1400" dirty="0" smtClean="0"/>
              <a:t>Périmètre </a:t>
            </a:r>
            <a:r>
              <a:rPr lang="fr-FR" sz="1400" dirty="0"/>
              <a:t>:</a:t>
            </a:r>
          </a:p>
          <a:p>
            <a:pPr lvl="2"/>
            <a:r>
              <a:rPr lang="fr-FR" sz="1200" u="sng" dirty="0"/>
              <a:t>Principales</a:t>
            </a:r>
            <a:r>
              <a:rPr lang="fr-FR" sz="1200" dirty="0"/>
              <a:t> applications participant à la production de l’information financière, y compris le </a:t>
            </a:r>
            <a:r>
              <a:rPr lang="fr-FR" sz="1200" dirty="0" smtClean="0"/>
              <a:t>SIH</a:t>
            </a:r>
            <a:endParaRPr lang="fr-FR" sz="1200" dirty="0"/>
          </a:p>
          <a:p>
            <a:pPr lvl="2"/>
            <a:r>
              <a:rPr lang="fr-FR" sz="1200" dirty="0"/>
              <a:t>Seules les applications supportant des flux financiers significatifs  devraient être dans le périmètre de </a:t>
            </a:r>
            <a:r>
              <a:rPr lang="fr-FR" sz="1200" dirty="0" smtClean="0"/>
              <a:t>l’analyse</a:t>
            </a:r>
            <a:endParaRPr lang="fr-FR" sz="1200" dirty="0"/>
          </a:p>
          <a:p>
            <a:pPr lvl="2"/>
            <a:r>
              <a:rPr lang="fr-FR" sz="1200" dirty="0"/>
              <a:t>Les </a:t>
            </a:r>
            <a:r>
              <a:rPr lang="fr-FR" sz="1200" u="sng" dirty="0"/>
              <a:t>contrôles applicatifs</a:t>
            </a:r>
            <a:r>
              <a:rPr lang="fr-FR" sz="1200" dirty="0"/>
              <a:t> à revoir sont définis en lien avec la revue du contrôle interne de chaque </a:t>
            </a:r>
            <a:r>
              <a:rPr lang="fr-FR" sz="1200" dirty="0" smtClean="0"/>
              <a:t>processus</a:t>
            </a:r>
          </a:p>
          <a:p>
            <a:pPr lvl="1"/>
            <a:r>
              <a:rPr lang="fr-FR" sz="1400" dirty="0" smtClean="0"/>
              <a:t>Particularité </a:t>
            </a:r>
            <a:r>
              <a:rPr lang="fr-FR" sz="1400" dirty="0"/>
              <a:t>:</a:t>
            </a:r>
          </a:p>
          <a:p>
            <a:pPr lvl="2"/>
            <a:r>
              <a:rPr lang="fr-FR" sz="1200" dirty="0" smtClean="0"/>
              <a:t>2 systèmes d’information</a:t>
            </a:r>
          </a:p>
          <a:p>
            <a:pPr lvl="3"/>
            <a:r>
              <a:rPr lang="fr-FR" dirty="0" smtClean="0"/>
              <a:t>Le SI propre à l’EPS</a:t>
            </a:r>
          </a:p>
          <a:p>
            <a:pPr lvl="3"/>
            <a:r>
              <a:rPr lang="fr-FR" dirty="0" smtClean="0"/>
              <a:t>Hélios</a:t>
            </a:r>
            <a:endParaRPr lang="fr-FR" dirty="0"/>
          </a:p>
          <a:p>
            <a:pPr lvl="2"/>
            <a:endParaRPr lang="fr-FR" sz="1200" dirty="0" smtClean="0"/>
          </a:p>
        </p:txBody>
      </p:sp>
      <p:graphicFrame>
        <p:nvGraphicFramePr>
          <p:cNvPr id="8" name="Tableau 7"/>
          <p:cNvGraphicFramePr>
            <a:graphicFrameLocks noGrp="1"/>
          </p:cNvGraphicFramePr>
          <p:nvPr>
            <p:extLst>
              <p:ext uri="{D42A27DB-BD31-4B8C-83A1-F6EECF244321}">
                <p14:modId xmlns:p14="http://schemas.microsoft.com/office/powerpoint/2010/main" val="939541029"/>
              </p:ext>
            </p:extLst>
          </p:nvPr>
        </p:nvGraphicFramePr>
        <p:xfrm>
          <a:off x="1043608" y="2060848"/>
          <a:ext cx="7560840" cy="1426921"/>
        </p:xfrm>
        <a:graphic>
          <a:graphicData uri="http://schemas.openxmlformats.org/drawingml/2006/table">
            <a:tbl>
              <a:tblPr firstRow="1" bandRow="1">
                <a:tableStyleId>{F5AB1C69-6EDB-4FF4-983F-18BD219EF322}</a:tableStyleId>
              </a:tblPr>
              <a:tblGrid>
                <a:gridCol w="1832931"/>
                <a:gridCol w="5727909"/>
              </a:tblGrid>
              <a:tr h="0">
                <a:tc gridSpan="2">
                  <a:txBody>
                    <a:bodyPr/>
                    <a:lstStyle/>
                    <a:p>
                      <a:pPr algn="ctr"/>
                      <a:r>
                        <a:rPr lang="fr-FR" sz="1400" dirty="0" smtClean="0"/>
                        <a:t>Domaines</a:t>
                      </a:r>
                      <a:endParaRPr lang="fr-FR" sz="1400" dirty="0"/>
                    </a:p>
                  </a:txBody>
                  <a:tcPr anchor="ctr"/>
                </a:tc>
                <a:tc hMerge="1">
                  <a:txBody>
                    <a:bodyPr/>
                    <a:lstStyle/>
                    <a:p>
                      <a:endParaRPr lang="fr-FR" dirty="0"/>
                    </a:p>
                  </a:txBody>
                  <a:tcPr/>
                </a:tc>
              </a:tr>
              <a:tr h="664921">
                <a:tc>
                  <a:txBody>
                    <a:bodyPr/>
                    <a:lstStyle/>
                    <a:p>
                      <a:pPr algn="ctr"/>
                      <a:r>
                        <a:rPr lang="fr-FR" sz="2400" dirty="0" smtClean="0">
                          <a:sym typeface="Wingdings"/>
                        </a:rPr>
                        <a:t></a:t>
                      </a:r>
                      <a:endParaRPr lang="fr-FR" sz="2400" dirty="0"/>
                    </a:p>
                  </a:txBody>
                  <a:tcPr anchor="ctr"/>
                </a:tc>
                <a:tc>
                  <a:txBody>
                    <a:bodyPr/>
                    <a:lstStyle/>
                    <a:p>
                      <a:r>
                        <a:rPr lang="fr-FR" sz="1200" dirty="0" smtClean="0"/>
                        <a:t>Revue des contrôles applicatifs</a:t>
                      </a:r>
                      <a:endParaRPr lang="fr-FR" sz="1200" dirty="0"/>
                    </a:p>
                  </a:txBody>
                  <a:tcPr anchor="ctr"/>
                </a:tc>
              </a:tr>
              <a:tr h="408127">
                <a:tc>
                  <a:txBody>
                    <a:bodyPr/>
                    <a:lstStyle/>
                    <a:p>
                      <a:pPr algn="ctr"/>
                      <a:r>
                        <a:rPr lang="fr-FR" sz="2400" dirty="0" smtClean="0">
                          <a:sym typeface="Wingdings"/>
                        </a:rPr>
                        <a:t></a:t>
                      </a:r>
                      <a:endParaRPr lang="fr-FR" sz="2400" dirty="0"/>
                    </a:p>
                  </a:txBody>
                  <a:tcPr anchor="ctr"/>
                </a:tc>
                <a:tc>
                  <a:txBody>
                    <a:bodyPr/>
                    <a:lstStyle/>
                    <a:p>
                      <a:r>
                        <a:rPr lang="fr-FR" sz="1200" dirty="0" smtClean="0"/>
                        <a:t>Revue des contrôles généraux informatiques</a:t>
                      </a:r>
                      <a:r>
                        <a:rPr lang="fr-FR" sz="1200" baseline="0" dirty="0" smtClean="0"/>
                        <a:t> (CGI)</a:t>
                      </a:r>
                      <a:endParaRPr lang="fr-FR" sz="1200" dirty="0"/>
                    </a:p>
                  </a:txBody>
                  <a:tcPr anchor="ctr"/>
                </a:tc>
              </a:tr>
            </a:tbl>
          </a:graphicData>
        </a:graphic>
      </p:graphicFrame>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7" name="Espace réservé du numéro de diapositive 6"/>
          <p:cNvSpPr>
            <a:spLocks noGrp="1"/>
          </p:cNvSpPr>
          <p:nvPr>
            <p:ph type="sldNum" sz="quarter" idx="11"/>
          </p:nvPr>
        </p:nvSpPr>
        <p:spPr/>
        <p:txBody>
          <a:bodyPr/>
          <a:lstStyle/>
          <a:p>
            <a:fld id="{19858401-1896-4F80-9B2B-186795E41C27}" type="slidenum">
              <a:rPr lang="fr-FR" smtClean="0"/>
              <a:pPr/>
              <a:t>28</a:t>
            </a:fld>
            <a:endParaRPr lang="fr-FR" dirty="0"/>
          </a:p>
        </p:txBody>
      </p:sp>
    </p:spTree>
    <p:extLst>
      <p:ext uri="{BB962C8B-B14F-4D97-AF65-F5344CB8AC3E}">
        <p14:creationId xmlns:p14="http://schemas.microsoft.com/office/powerpoint/2010/main" val="518663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Audit des états financiers</a:t>
            </a:r>
          </a:p>
        </p:txBody>
      </p:sp>
      <p:grpSp>
        <p:nvGrpSpPr>
          <p:cNvPr id="6" name="Groupe 5"/>
          <p:cNvGrpSpPr/>
          <p:nvPr/>
        </p:nvGrpSpPr>
        <p:grpSpPr>
          <a:xfrm>
            <a:off x="1115615" y="1124744"/>
            <a:ext cx="7632849" cy="5456349"/>
            <a:chOff x="1043607" y="1052736"/>
            <a:chExt cx="7632849" cy="5456349"/>
          </a:xfrm>
        </p:grpSpPr>
        <p:sp>
          <p:nvSpPr>
            <p:cNvPr id="7" name="Right Arrow 9"/>
            <p:cNvSpPr/>
            <p:nvPr/>
          </p:nvSpPr>
          <p:spPr>
            <a:xfrm>
              <a:off x="1043607" y="5733256"/>
              <a:ext cx="7632849" cy="2880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ounded Rectangle 10"/>
            <p:cNvSpPr/>
            <p:nvPr/>
          </p:nvSpPr>
          <p:spPr>
            <a:xfrm>
              <a:off x="1115616" y="4104990"/>
              <a:ext cx="2160240" cy="144824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u="sng" dirty="0" smtClean="0"/>
                <a:t>Préparation de l’audit final</a:t>
              </a:r>
            </a:p>
            <a:p>
              <a:pPr marL="285750" indent="-285750">
                <a:buFont typeface="Arial" panose="020B0604020202020204" pitchFamily="34" charset="0"/>
                <a:buChar char="•"/>
              </a:pPr>
              <a:r>
                <a:rPr lang="fr-FR" sz="1200" dirty="0" smtClean="0"/>
                <a:t>Options de clôture</a:t>
              </a:r>
            </a:p>
            <a:p>
              <a:pPr marL="285750" indent="-285750">
                <a:buFont typeface="Arial" panose="020B0604020202020204" pitchFamily="34" charset="0"/>
                <a:buChar char="•"/>
              </a:pPr>
              <a:r>
                <a:rPr lang="fr-FR" sz="1200" dirty="0" smtClean="0"/>
                <a:t>Confirmations externes</a:t>
              </a:r>
            </a:p>
            <a:p>
              <a:pPr marL="285750" indent="-285750">
                <a:buFont typeface="Arial" panose="020B0604020202020204" pitchFamily="34" charset="0"/>
                <a:buChar char="•"/>
              </a:pPr>
              <a:r>
                <a:rPr lang="fr-FR" sz="1200" dirty="0" smtClean="0"/>
                <a:t>Provisions</a:t>
              </a:r>
            </a:p>
            <a:p>
              <a:pPr marL="285750" indent="-285750">
                <a:buFont typeface="Arial" panose="020B0604020202020204" pitchFamily="34" charset="0"/>
                <a:buChar char="•"/>
              </a:pPr>
              <a:r>
                <a:rPr lang="fr-FR" sz="1200" dirty="0" smtClean="0"/>
                <a:t>…</a:t>
              </a:r>
              <a:endParaRPr lang="fr-FR" sz="1200" dirty="0"/>
            </a:p>
          </p:txBody>
        </p:sp>
        <p:sp>
          <p:nvSpPr>
            <p:cNvPr id="9" name="Rectangle 8"/>
            <p:cNvSpPr/>
            <p:nvPr/>
          </p:nvSpPr>
          <p:spPr>
            <a:xfrm>
              <a:off x="3419872" y="5517232"/>
              <a:ext cx="45719" cy="64807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244408" y="5553236"/>
              <a:ext cx="45719" cy="64807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3"/>
            <p:cNvSpPr txBox="1"/>
            <p:nvPr/>
          </p:nvSpPr>
          <p:spPr>
            <a:xfrm>
              <a:off x="2771800" y="6126692"/>
              <a:ext cx="1279517" cy="307777"/>
            </a:xfrm>
            <a:prstGeom prst="rect">
              <a:avLst/>
            </a:prstGeom>
            <a:noFill/>
          </p:spPr>
          <p:txBody>
            <a:bodyPr wrap="none" rtlCol="0">
              <a:spAutoFit/>
            </a:bodyPr>
            <a:lstStyle/>
            <a:p>
              <a:r>
                <a:rPr lang="fr-FR" sz="1400" b="1" dirty="0" smtClean="0">
                  <a:solidFill>
                    <a:srgbClr val="C00000"/>
                  </a:solidFill>
                </a:rPr>
                <a:t>31 décembre</a:t>
              </a:r>
              <a:endParaRPr lang="fr-FR" sz="1400" b="1" dirty="0">
                <a:solidFill>
                  <a:srgbClr val="C00000"/>
                </a:solidFill>
              </a:endParaRPr>
            </a:p>
          </p:txBody>
        </p:sp>
        <p:sp>
          <p:nvSpPr>
            <p:cNvPr id="12" name="TextBox 14"/>
            <p:cNvSpPr txBox="1"/>
            <p:nvPr/>
          </p:nvSpPr>
          <p:spPr>
            <a:xfrm>
              <a:off x="8072760" y="6201308"/>
              <a:ext cx="434734" cy="307777"/>
            </a:xfrm>
            <a:prstGeom prst="rect">
              <a:avLst/>
            </a:prstGeom>
            <a:noFill/>
          </p:spPr>
          <p:txBody>
            <a:bodyPr wrap="none" rtlCol="0">
              <a:spAutoFit/>
            </a:bodyPr>
            <a:lstStyle/>
            <a:p>
              <a:r>
                <a:rPr lang="fr-FR" sz="1400" b="1" dirty="0" smtClean="0">
                  <a:solidFill>
                    <a:srgbClr val="C00000"/>
                  </a:solidFill>
                </a:rPr>
                <a:t>CS</a:t>
              </a:r>
              <a:endParaRPr lang="fr-FR" sz="1400" b="1" dirty="0">
                <a:solidFill>
                  <a:srgbClr val="C00000"/>
                </a:solidFill>
              </a:endParaRPr>
            </a:p>
          </p:txBody>
        </p:sp>
        <p:sp>
          <p:nvSpPr>
            <p:cNvPr id="13" name="Rounded Rectangle 15"/>
            <p:cNvSpPr/>
            <p:nvPr/>
          </p:nvSpPr>
          <p:spPr>
            <a:xfrm>
              <a:off x="3592147" y="2420888"/>
              <a:ext cx="2203990" cy="1872208"/>
            </a:xfrm>
            <a:prstGeom prst="roundRect">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u="sng" dirty="0" smtClean="0"/>
                <a:t>Audit des états financiers</a:t>
              </a:r>
            </a:p>
            <a:p>
              <a:pPr marL="285750" indent="-285750">
                <a:buFont typeface="Arial" panose="020B0604020202020204" pitchFamily="34" charset="0"/>
                <a:buChar char="•"/>
              </a:pPr>
              <a:r>
                <a:rPr lang="fr-FR" sz="1200" dirty="0" smtClean="0"/>
                <a:t>Tests de détails</a:t>
              </a:r>
            </a:p>
            <a:p>
              <a:pPr marL="285750" indent="-285750">
                <a:buFont typeface="Arial" panose="020B0604020202020204" pitchFamily="34" charset="0"/>
                <a:buChar char="•"/>
              </a:pPr>
              <a:r>
                <a:rPr lang="fr-FR" sz="1200" dirty="0" smtClean="0"/>
                <a:t>Procédures analytiques</a:t>
              </a:r>
            </a:p>
            <a:p>
              <a:pPr marL="285750" indent="-285750">
                <a:buFont typeface="Arial" panose="020B0604020202020204" pitchFamily="34" charset="0"/>
                <a:buChar char="•"/>
              </a:pPr>
              <a:r>
                <a:rPr lang="fr-FR" sz="1200" dirty="0" smtClean="0"/>
                <a:t>Exploitation des confirmations externes</a:t>
              </a:r>
            </a:p>
            <a:p>
              <a:pPr marL="285750" indent="-285750">
                <a:buFont typeface="Arial" panose="020B0604020202020204" pitchFamily="34" charset="0"/>
                <a:buChar char="•"/>
              </a:pPr>
              <a:r>
                <a:rPr lang="fr-FR" sz="1200" dirty="0" smtClean="0"/>
                <a:t>Rapprochements</a:t>
              </a:r>
            </a:p>
            <a:p>
              <a:pPr marL="285750" indent="-285750">
                <a:buFont typeface="Arial" panose="020B0604020202020204" pitchFamily="34" charset="0"/>
                <a:buChar char="•"/>
              </a:pPr>
              <a:r>
                <a:rPr lang="fr-FR" sz="1200" dirty="0" smtClean="0"/>
                <a:t>…</a:t>
              </a:r>
            </a:p>
            <a:p>
              <a:pPr marL="285750" indent="-285750">
                <a:buFont typeface="Arial" panose="020B0604020202020204" pitchFamily="34" charset="0"/>
                <a:buChar char="•"/>
              </a:pPr>
              <a:endParaRPr lang="fr-FR" sz="1200" dirty="0" smtClean="0"/>
            </a:p>
          </p:txBody>
        </p:sp>
        <p:sp>
          <p:nvSpPr>
            <p:cNvPr id="14" name="Bent Arrow 16"/>
            <p:cNvSpPr/>
            <p:nvPr/>
          </p:nvSpPr>
          <p:spPr>
            <a:xfrm>
              <a:off x="2411760" y="3212976"/>
              <a:ext cx="1152128" cy="892014"/>
            </a:xfrm>
            <a:prstGeom prst="bentArrow">
              <a:avLst>
                <a:gd name="adj1" fmla="val 25000"/>
                <a:gd name="adj2" fmla="val 23253"/>
                <a:gd name="adj3" fmla="val 25000"/>
                <a:gd name="adj4" fmla="val 43750"/>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Rounded Rectangle 17"/>
            <p:cNvSpPr/>
            <p:nvPr/>
          </p:nvSpPr>
          <p:spPr>
            <a:xfrm>
              <a:off x="6040418" y="1052736"/>
              <a:ext cx="2203990" cy="1944216"/>
            </a:xfrm>
            <a:prstGeom prst="roundRect">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u="sng" dirty="0" smtClean="0"/>
                <a:t>Validation des informations financières</a:t>
              </a:r>
            </a:p>
            <a:p>
              <a:pPr marL="285750" indent="-285750">
                <a:buFont typeface="Arial" panose="020B0604020202020204" pitchFamily="34" charset="0"/>
                <a:buChar char="•"/>
              </a:pPr>
              <a:r>
                <a:rPr lang="fr-FR" sz="1200" dirty="0" smtClean="0"/>
                <a:t>Présentation des résultats de l’audit</a:t>
              </a:r>
            </a:p>
            <a:p>
              <a:pPr marL="285750" indent="-285750">
                <a:buFont typeface="Arial" panose="020B0604020202020204" pitchFamily="34" charset="0"/>
                <a:buChar char="•"/>
              </a:pPr>
              <a:r>
                <a:rPr lang="fr-FR" sz="1200" dirty="0" smtClean="0"/>
                <a:t>Annexe aux comptes</a:t>
              </a:r>
            </a:p>
            <a:p>
              <a:pPr marL="285750" indent="-285750">
                <a:buFont typeface="Arial" panose="020B0604020202020204" pitchFamily="34" charset="0"/>
                <a:buChar char="•"/>
              </a:pPr>
              <a:r>
                <a:rPr lang="fr-FR" sz="1200" dirty="0" smtClean="0"/>
                <a:t>Rapport de gestion</a:t>
              </a:r>
            </a:p>
            <a:p>
              <a:pPr marL="285750" indent="-285750">
                <a:buFont typeface="Arial" panose="020B0604020202020204" pitchFamily="34" charset="0"/>
                <a:buChar char="•"/>
              </a:pPr>
              <a:r>
                <a:rPr lang="fr-FR" sz="1200" dirty="0" smtClean="0"/>
                <a:t>Emission du rapport</a:t>
              </a:r>
            </a:p>
            <a:p>
              <a:pPr marL="285750" indent="-285750">
                <a:buFont typeface="Arial" panose="020B0604020202020204" pitchFamily="34" charset="0"/>
                <a:buChar char="•"/>
              </a:pPr>
              <a:r>
                <a:rPr lang="fr-FR" sz="1200" dirty="0" smtClean="0"/>
                <a:t>…</a:t>
              </a:r>
            </a:p>
            <a:p>
              <a:pPr marL="285750" indent="-285750">
                <a:buFont typeface="Arial" panose="020B0604020202020204" pitchFamily="34" charset="0"/>
                <a:buChar char="•"/>
              </a:pPr>
              <a:endParaRPr lang="fr-FR" sz="1200" dirty="0" smtClean="0"/>
            </a:p>
          </p:txBody>
        </p:sp>
        <p:sp>
          <p:nvSpPr>
            <p:cNvPr id="16" name="Bent Arrow 18"/>
            <p:cNvSpPr/>
            <p:nvPr/>
          </p:nvSpPr>
          <p:spPr>
            <a:xfrm>
              <a:off x="4860031" y="1528874"/>
              <a:ext cx="1152128" cy="892014"/>
            </a:xfrm>
            <a:prstGeom prst="bentArrow">
              <a:avLst>
                <a:gd name="adj1" fmla="val 25000"/>
                <a:gd name="adj2" fmla="val 23253"/>
                <a:gd name="adj3" fmla="val 25000"/>
                <a:gd name="adj4" fmla="val 43750"/>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4" name="Espace réservé du numéro de diapositive 3"/>
          <p:cNvSpPr>
            <a:spLocks noGrp="1"/>
          </p:cNvSpPr>
          <p:nvPr>
            <p:ph type="sldNum" sz="quarter" idx="11"/>
          </p:nvPr>
        </p:nvSpPr>
        <p:spPr/>
        <p:txBody>
          <a:bodyPr/>
          <a:lstStyle/>
          <a:p>
            <a:fld id="{19858401-1896-4F80-9B2B-186795E41C27}" type="slidenum">
              <a:rPr lang="fr-FR" smtClean="0"/>
              <a:pPr/>
              <a:t>29</a:t>
            </a:fld>
            <a:endParaRPr lang="fr-FR" dirty="0"/>
          </a:p>
        </p:txBody>
      </p:sp>
    </p:spTree>
    <p:extLst>
      <p:ext uri="{BB962C8B-B14F-4D97-AF65-F5344CB8AC3E}">
        <p14:creationId xmlns:p14="http://schemas.microsoft.com/office/powerpoint/2010/main" val="246348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Statut et environnement légal et réglementaire du commissaire aux comptes</a:t>
            </a:r>
          </a:p>
        </p:txBody>
      </p:sp>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6" name="Espace réservé du numéro de diapositive 5"/>
          <p:cNvSpPr>
            <a:spLocks noGrp="1"/>
          </p:cNvSpPr>
          <p:nvPr>
            <p:ph type="sldNum" sz="quarter" idx="11"/>
          </p:nvPr>
        </p:nvSpPr>
        <p:spPr/>
        <p:txBody>
          <a:bodyPr/>
          <a:lstStyle/>
          <a:p>
            <a:fld id="{19858401-1896-4F80-9B2B-186795E41C27}" type="slidenum">
              <a:rPr lang="fr-FR" smtClean="0"/>
              <a:pPr/>
              <a:t>3</a:t>
            </a:fld>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lstStyle/>
          <a:p>
            <a:r>
              <a:rPr lang="fr-FR" dirty="0"/>
              <a:t>Focus sur le contrôle interne : Exemple de répartition entre contrôle des flux et contrôle des soldes sur les principaux cycles </a:t>
            </a:r>
          </a:p>
        </p:txBody>
      </p:sp>
      <p:graphicFrame>
        <p:nvGraphicFramePr>
          <p:cNvPr id="7" name="Tableau 6"/>
          <p:cNvGraphicFramePr>
            <a:graphicFrameLocks noGrp="1"/>
          </p:cNvGraphicFramePr>
          <p:nvPr>
            <p:extLst>
              <p:ext uri="{D42A27DB-BD31-4B8C-83A1-F6EECF244321}">
                <p14:modId xmlns:p14="http://schemas.microsoft.com/office/powerpoint/2010/main" val="2998674270"/>
              </p:ext>
            </p:extLst>
          </p:nvPr>
        </p:nvGraphicFramePr>
        <p:xfrm>
          <a:off x="1115616" y="1484784"/>
          <a:ext cx="7848872" cy="4091301"/>
        </p:xfrm>
        <a:graphic>
          <a:graphicData uri="http://schemas.openxmlformats.org/drawingml/2006/table">
            <a:tbl>
              <a:tblPr firstRow="1" bandRow="1">
                <a:tableStyleId>{F5AB1C69-6EDB-4FF4-983F-18BD219EF322}</a:tableStyleId>
              </a:tblPr>
              <a:tblGrid>
                <a:gridCol w="1512168"/>
                <a:gridCol w="1008112"/>
                <a:gridCol w="2448272"/>
                <a:gridCol w="864096"/>
                <a:gridCol w="2016224"/>
              </a:tblGrid>
              <a:tr h="588166">
                <a:tc>
                  <a:txBody>
                    <a:bodyPr/>
                    <a:lstStyle/>
                    <a:p>
                      <a:endParaRPr lang="fr-FR" sz="1100" dirty="0"/>
                    </a:p>
                  </a:txBody>
                  <a:tcPr anchor="ctr"/>
                </a:tc>
                <a:tc>
                  <a:txBody>
                    <a:bodyPr/>
                    <a:lstStyle/>
                    <a:p>
                      <a:pPr algn="ctr"/>
                      <a:r>
                        <a:rPr lang="fr-FR" sz="1100" dirty="0" smtClean="0"/>
                        <a:t>Evaluation du Contrôle interne</a:t>
                      </a:r>
                      <a:endParaRPr lang="fr-FR" sz="1100" dirty="0"/>
                    </a:p>
                  </a:txBody>
                  <a:tcPr anchor="ctr"/>
                </a:tc>
                <a:tc>
                  <a:txBody>
                    <a:bodyPr/>
                    <a:lstStyle/>
                    <a:p>
                      <a:pPr algn="ctr"/>
                      <a:r>
                        <a:rPr lang="fr-FR" sz="1100" dirty="0" smtClean="0"/>
                        <a:t>Exemples</a:t>
                      </a:r>
                      <a:r>
                        <a:rPr lang="fr-FR" sz="1100" baseline="0" dirty="0" smtClean="0"/>
                        <a:t> de t</a:t>
                      </a:r>
                      <a:r>
                        <a:rPr lang="fr-FR" sz="1100" dirty="0" smtClean="0"/>
                        <a:t>ravaux</a:t>
                      </a:r>
                      <a:endParaRPr lang="fr-FR" sz="1100" dirty="0"/>
                    </a:p>
                  </a:txBody>
                  <a:tcPr anchor="ctr"/>
                </a:tc>
                <a:tc>
                  <a:txBody>
                    <a:bodyPr/>
                    <a:lstStyle/>
                    <a:p>
                      <a:pPr algn="ctr"/>
                      <a:r>
                        <a:rPr lang="fr-FR" sz="1100" dirty="0" smtClean="0"/>
                        <a:t>Audit des comptes</a:t>
                      </a:r>
                      <a:endParaRPr lang="fr-FR" sz="1100" dirty="0"/>
                    </a:p>
                  </a:txBody>
                  <a:tcPr anchor="ctr"/>
                </a:tc>
                <a:tc>
                  <a:txBody>
                    <a:bodyPr/>
                    <a:lstStyle/>
                    <a:p>
                      <a:pPr algn="ctr"/>
                      <a:r>
                        <a:rPr lang="fr-FR" sz="1100" dirty="0" smtClean="0"/>
                        <a:t>Exemples de travaux : approche substantive</a:t>
                      </a:r>
                      <a:endParaRPr lang="fr-FR" sz="1100" dirty="0"/>
                    </a:p>
                  </a:txBody>
                  <a:tcPr anchor="ctr"/>
                </a:tc>
              </a:tr>
              <a:tr h="588166">
                <a:tc>
                  <a:txBody>
                    <a:bodyPr/>
                    <a:lstStyle/>
                    <a:p>
                      <a:r>
                        <a:rPr lang="fr-FR" sz="1100" dirty="0" smtClean="0"/>
                        <a:t>Cycle recettes</a:t>
                      </a:r>
                      <a:endParaRPr lang="fr-FR" sz="1100" dirty="0"/>
                    </a:p>
                  </a:txBody>
                  <a:tcPr anchor="ctr"/>
                </a:tc>
                <a:tc>
                  <a:txBody>
                    <a:bodyPr/>
                    <a:lstStyle/>
                    <a:p>
                      <a:pPr algn="ctr"/>
                      <a:r>
                        <a:rPr lang="fr-FR" sz="1100" dirty="0" smtClean="0"/>
                        <a:t>++++</a:t>
                      </a:r>
                      <a:endParaRPr lang="fr-FR" sz="1100" dirty="0"/>
                    </a:p>
                  </a:txBody>
                  <a:tcPr anchor="ctr"/>
                </a:tc>
                <a:tc>
                  <a:txBody>
                    <a:bodyPr/>
                    <a:lstStyle/>
                    <a:p>
                      <a:pPr algn="ctr"/>
                      <a:r>
                        <a:rPr lang="fr-FR" sz="1100" dirty="0" smtClean="0"/>
                        <a:t>Audit des principales procédures d’enregistrement des recettes et de facturation</a:t>
                      </a:r>
                      <a:endParaRPr lang="fr-FR" sz="1100" dirty="0"/>
                    </a:p>
                  </a:txBody>
                  <a:tcPr anchor="ctr"/>
                </a:tc>
                <a:tc>
                  <a:txBody>
                    <a:bodyPr/>
                    <a:lstStyle/>
                    <a:p>
                      <a:pPr algn="ctr"/>
                      <a:r>
                        <a:rPr lang="fr-FR" sz="1100" dirty="0" smtClean="0"/>
                        <a:t>+</a:t>
                      </a:r>
                      <a:endParaRPr lang="fr-FR" sz="1100" dirty="0"/>
                    </a:p>
                  </a:txBody>
                  <a:tcPr anchor="ctr"/>
                </a:tc>
                <a:tc>
                  <a:txBody>
                    <a:bodyPr/>
                    <a:lstStyle/>
                    <a:p>
                      <a:pPr algn="ctr"/>
                      <a:r>
                        <a:rPr lang="fr-FR" sz="1100" dirty="0" smtClean="0"/>
                        <a:t>Valorisation des créances</a:t>
                      </a:r>
                      <a:endParaRPr lang="fr-FR" sz="1100" dirty="0"/>
                    </a:p>
                  </a:txBody>
                  <a:tcPr anchor="ctr"/>
                </a:tc>
              </a:tr>
              <a:tr h="751546">
                <a:tc>
                  <a:txBody>
                    <a:bodyPr/>
                    <a:lstStyle/>
                    <a:p>
                      <a:r>
                        <a:rPr lang="fr-FR" sz="1100" dirty="0" smtClean="0"/>
                        <a:t>Cycle paie</a:t>
                      </a:r>
                      <a:endParaRPr lang="fr-FR" sz="1100" dirty="0"/>
                    </a:p>
                  </a:txBody>
                  <a:tcPr anchor="ctr"/>
                </a:tc>
                <a:tc>
                  <a:txBody>
                    <a:bodyPr/>
                    <a:lstStyle/>
                    <a:p>
                      <a:pPr algn="ctr"/>
                      <a:r>
                        <a:rPr lang="fr-FR" sz="1100" dirty="0" smtClean="0"/>
                        <a:t>+++</a:t>
                      </a:r>
                      <a:endParaRPr lang="fr-FR" sz="1100" dirty="0"/>
                    </a:p>
                  </a:txBody>
                  <a:tcPr anchor="ctr"/>
                </a:tc>
                <a:tc>
                  <a:txBody>
                    <a:bodyPr/>
                    <a:lstStyle/>
                    <a:p>
                      <a:pPr algn="ctr"/>
                      <a:r>
                        <a:rPr lang="fr-FR" sz="1100" dirty="0" smtClean="0"/>
                        <a:t>Procédures liées à la gestion des salariés + non salariés + vérifications du temps de travail + modifications des données relatives aux salaires </a:t>
                      </a:r>
                      <a:endParaRPr lang="fr-FR" sz="1100" dirty="0"/>
                    </a:p>
                  </a:txBody>
                  <a:tcPr anchor="ctr"/>
                </a:tc>
                <a:tc>
                  <a:txBody>
                    <a:bodyPr/>
                    <a:lstStyle/>
                    <a:p>
                      <a:pPr algn="ctr"/>
                      <a:r>
                        <a:rPr lang="fr-FR" sz="1100" dirty="0" smtClean="0"/>
                        <a:t>++</a:t>
                      </a:r>
                      <a:endParaRPr lang="fr-FR" sz="1100" dirty="0"/>
                    </a:p>
                  </a:txBody>
                  <a:tcPr anchor="ctr"/>
                </a:tc>
                <a:tc>
                  <a:txBody>
                    <a:bodyPr/>
                    <a:lstStyle/>
                    <a:p>
                      <a:pPr algn="ctr"/>
                      <a:r>
                        <a:rPr lang="fr-FR" sz="1100" dirty="0" smtClean="0"/>
                        <a:t>Contrôle des provisions + procédures analytiques contrôles de cohérence</a:t>
                      </a:r>
                      <a:endParaRPr lang="fr-FR" sz="1100" dirty="0"/>
                    </a:p>
                  </a:txBody>
                  <a:tcPr anchor="ctr"/>
                </a:tc>
              </a:tr>
              <a:tr h="588166">
                <a:tc>
                  <a:txBody>
                    <a:bodyPr/>
                    <a:lstStyle/>
                    <a:p>
                      <a:r>
                        <a:rPr lang="fr-FR" sz="1100" dirty="0" smtClean="0"/>
                        <a:t>Cycle immobilisations</a:t>
                      </a:r>
                      <a:endParaRPr lang="fr-FR" sz="1100" dirty="0"/>
                    </a:p>
                  </a:txBody>
                  <a:tcPr anchor="ctr"/>
                </a:tc>
                <a:tc>
                  <a:txBody>
                    <a:bodyPr/>
                    <a:lstStyle/>
                    <a:p>
                      <a:pPr algn="ctr"/>
                      <a:r>
                        <a:rPr lang="fr-FR" sz="1100" dirty="0" smtClean="0"/>
                        <a:t>++</a:t>
                      </a:r>
                      <a:endParaRPr lang="fr-FR" sz="1100" dirty="0"/>
                    </a:p>
                  </a:txBody>
                  <a:tcPr anchor="ctr"/>
                </a:tc>
                <a:tc>
                  <a:txBody>
                    <a:bodyPr/>
                    <a:lstStyle/>
                    <a:p>
                      <a:pPr algn="ctr"/>
                      <a:r>
                        <a:rPr lang="fr-FR" sz="1100" dirty="0" smtClean="0"/>
                        <a:t>Cycle achats d’immobilisations et procédures d’affectation des durées d’amortissements</a:t>
                      </a:r>
                      <a:endParaRPr lang="fr-FR" sz="1100" dirty="0"/>
                    </a:p>
                  </a:txBody>
                  <a:tcPr anchor="ctr"/>
                </a:tc>
                <a:tc>
                  <a:txBody>
                    <a:bodyPr/>
                    <a:lstStyle/>
                    <a:p>
                      <a:pPr algn="ctr"/>
                      <a:r>
                        <a:rPr lang="fr-FR" sz="1100" dirty="0" smtClean="0"/>
                        <a:t>+++</a:t>
                      </a:r>
                      <a:endParaRPr lang="fr-FR" sz="1100" dirty="0"/>
                    </a:p>
                  </a:txBody>
                  <a:tcPr anchor="ctr"/>
                </a:tc>
                <a:tc>
                  <a:txBody>
                    <a:bodyPr/>
                    <a:lstStyle/>
                    <a:p>
                      <a:pPr algn="ctr"/>
                      <a:r>
                        <a:rPr lang="fr-FR" sz="1100" dirty="0" smtClean="0"/>
                        <a:t>Inventaire</a:t>
                      </a:r>
                    </a:p>
                    <a:p>
                      <a:pPr algn="ctr"/>
                      <a:r>
                        <a:rPr lang="fr-FR" sz="1100" dirty="0" smtClean="0"/>
                        <a:t>Contrôle des factures </a:t>
                      </a:r>
                    </a:p>
                    <a:p>
                      <a:pPr algn="ctr"/>
                      <a:r>
                        <a:rPr lang="fr-FR" sz="1100" dirty="0" smtClean="0"/>
                        <a:t>Contrôle des amortissements</a:t>
                      </a:r>
                    </a:p>
                  </a:txBody>
                  <a:tcPr anchor="ctr"/>
                </a:tc>
              </a:tr>
              <a:tr h="588166">
                <a:tc>
                  <a:txBody>
                    <a:bodyPr/>
                    <a:lstStyle/>
                    <a:p>
                      <a:r>
                        <a:rPr lang="fr-FR" sz="1100" dirty="0" smtClean="0"/>
                        <a:t>Cycle</a:t>
                      </a:r>
                      <a:r>
                        <a:rPr lang="fr-FR" sz="1100" baseline="0" dirty="0" smtClean="0"/>
                        <a:t> achats stock</a:t>
                      </a:r>
                      <a:endParaRPr lang="fr-FR" sz="1100" dirty="0"/>
                    </a:p>
                  </a:txBody>
                  <a:tcPr anchor="ctr"/>
                </a:tc>
                <a:tc>
                  <a:txBody>
                    <a:bodyPr/>
                    <a:lstStyle/>
                    <a:p>
                      <a:pPr algn="ctr"/>
                      <a:r>
                        <a:rPr lang="fr-FR" sz="1100" dirty="0" smtClean="0"/>
                        <a:t>+++</a:t>
                      </a:r>
                      <a:endParaRPr lang="fr-FR" sz="1100" dirty="0"/>
                    </a:p>
                  </a:txBody>
                  <a:tcPr anchor="ctr"/>
                </a:tc>
                <a:tc>
                  <a:txBody>
                    <a:bodyPr/>
                    <a:lstStyle/>
                    <a:p>
                      <a:pPr algn="ctr"/>
                      <a:r>
                        <a:rPr lang="fr-FR" sz="1100" dirty="0" smtClean="0"/>
                        <a:t>Audit des procédures de commandes et des achats + inventaire des stock</a:t>
                      </a:r>
                    </a:p>
                  </a:txBody>
                  <a:tcPr anchor="ctr"/>
                </a:tc>
                <a:tc>
                  <a:txBody>
                    <a:bodyPr/>
                    <a:lstStyle/>
                    <a:p>
                      <a:pPr algn="ctr"/>
                      <a:r>
                        <a:rPr lang="fr-FR" sz="1100" dirty="0" smtClean="0"/>
                        <a:t>++</a:t>
                      </a:r>
                      <a:endParaRPr lang="fr-FR" sz="1100" dirty="0"/>
                    </a:p>
                  </a:txBody>
                  <a:tcPr anchor="ctr"/>
                </a:tc>
                <a:tc>
                  <a:txBody>
                    <a:bodyPr/>
                    <a:lstStyle/>
                    <a:p>
                      <a:pPr algn="ctr"/>
                      <a:r>
                        <a:rPr lang="fr-FR" sz="1100" dirty="0" smtClean="0"/>
                        <a:t>Comptes de régularisations + procédures analytiques pour contrôles de cohérence</a:t>
                      </a:r>
                    </a:p>
                  </a:txBody>
                  <a:tcPr anchor="ctr"/>
                </a:tc>
              </a:tr>
              <a:tr h="261407">
                <a:tc>
                  <a:txBody>
                    <a:bodyPr/>
                    <a:lstStyle/>
                    <a:p>
                      <a:r>
                        <a:rPr lang="fr-FR" sz="1100" dirty="0" smtClean="0"/>
                        <a:t>Cycle Provisions</a:t>
                      </a:r>
                      <a:endParaRPr lang="fr-FR" sz="1100" dirty="0"/>
                    </a:p>
                  </a:txBody>
                  <a:tcPr anchor="ctr"/>
                </a:tc>
                <a:tc>
                  <a:txBody>
                    <a:bodyPr/>
                    <a:lstStyle/>
                    <a:p>
                      <a:pPr algn="ctr"/>
                      <a:r>
                        <a:rPr lang="fr-FR" sz="1100" dirty="0" smtClean="0"/>
                        <a:t>=</a:t>
                      </a:r>
                      <a:endParaRPr lang="fr-FR" sz="1100" dirty="0"/>
                    </a:p>
                  </a:txBody>
                  <a:tcPr anchor="ctr"/>
                </a:tc>
                <a:tc>
                  <a:txBody>
                    <a:bodyPr/>
                    <a:lstStyle/>
                    <a:p>
                      <a:pPr algn="ctr"/>
                      <a:endParaRPr lang="fr-FR" sz="1100" dirty="0"/>
                    </a:p>
                  </a:txBody>
                  <a:tcPr anchor="ctr"/>
                </a:tc>
                <a:tc>
                  <a:txBody>
                    <a:bodyPr/>
                    <a:lstStyle/>
                    <a:p>
                      <a:pPr algn="ctr"/>
                      <a:r>
                        <a:rPr lang="fr-FR" sz="1100" dirty="0" smtClean="0"/>
                        <a:t>+++++</a:t>
                      </a:r>
                      <a:endParaRPr lang="fr-FR" sz="1100" dirty="0"/>
                    </a:p>
                  </a:txBody>
                  <a:tcPr anchor="ctr"/>
                </a:tc>
                <a:tc>
                  <a:txBody>
                    <a:bodyPr/>
                    <a:lstStyle/>
                    <a:p>
                      <a:pPr algn="ctr"/>
                      <a:endParaRPr lang="fr-FR" sz="1100" dirty="0"/>
                    </a:p>
                  </a:txBody>
                  <a:tcPr anchor="ctr"/>
                </a:tc>
              </a:tr>
              <a:tr h="261407">
                <a:tc>
                  <a:txBody>
                    <a:bodyPr/>
                    <a:lstStyle/>
                    <a:p>
                      <a:r>
                        <a:rPr lang="fr-FR" sz="1100" dirty="0" smtClean="0"/>
                        <a:t>Cycle </a:t>
                      </a:r>
                      <a:r>
                        <a:rPr lang="fr-FR" sz="1100" baseline="0" dirty="0" smtClean="0"/>
                        <a:t>fonds déposés</a:t>
                      </a:r>
                      <a:endParaRPr lang="fr-FR" sz="1100" dirty="0"/>
                    </a:p>
                  </a:txBody>
                  <a:tcPr anchor="ctr"/>
                </a:tc>
                <a:tc>
                  <a:txBody>
                    <a:bodyPr/>
                    <a:lstStyle/>
                    <a:p>
                      <a:pPr algn="ctr"/>
                      <a:r>
                        <a:rPr lang="fr-FR" sz="1100" dirty="0" smtClean="0"/>
                        <a:t>=</a:t>
                      </a:r>
                      <a:endParaRPr lang="fr-FR" sz="1100" dirty="0"/>
                    </a:p>
                  </a:txBody>
                  <a:tcPr anchor="ctr"/>
                </a:tc>
                <a:tc>
                  <a:txBody>
                    <a:bodyPr/>
                    <a:lstStyle/>
                    <a:p>
                      <a:pPr algn="ctr"/>
                      <a:endParaRPr lang="fr-FR" sz="1100" dirty="0"/>
                    </a:p>
                  </a:txBody>
                  <a:tcPr anchor="ctr"/>
                </a:tc>
                <a:tc>
                  <a:txBody>
                    <a:bodyPr/>
                    <a:lstStyle/>
                    <a:p>
                      <a:pPr algn="ctr"/>
                      <a:r>
                        <a:rPr lang="fr-FR" sz="1100" dirty="0" smtClean="0"/>
                        <a:t>+++++</a:t>
                      </a:r>
                      <a:endParaRPr lang="fr-FR" sz="1100" dirty="0"/>
                    </a:p>
                  </a:txBody>
                  <a:tcPr anchor="ctr"/>
                </a:tc>
                <a:tc>
                  <a:txBody>
                    <a:bodyPr/>
                    <a:lstStyle/>
                    <a:p>
                      <a:pPr algn="ctr"/>
                      <a:endParaRPr lang="fr-FR" sz="1100" dirty="0"/>
                    </a:p>
                  </a:txBody>
                  <a:tcPr anchor="ctr"/>
                </a:tc>
              </a:tr>
              <a:tr h="261407">
                <a:tc>
                  <a:txBody>
                    <a:bodyPr/>
                    <a:lstStyle/>
                    <a:p>
                      <a:r>
                        <a:rPr lang="fr-FR" sz="1100" dirty="0" smtClean="0"/>
                        <a:t>Cycle endettement</a:t>
                      </a:r>
                      <a:endParaRPr lang="fr-FR" sz="1100" dirty="0"/>
                    </a:p>
                  </a:txBody>
                  <a:tcPr anchor="ctr"/>
                </a:tc>
                <a:tc>
                  <a:txBody>
                    <a:bodyPr/>
                    <a:lstStyle/>
                    <a:p>
                      <a:pPr algn="ctr"/>
                      <a:r>
                        <a:rPr lang="fr-FR" sz="1100" dirty="0" smtClean="0"/>
                        <a:t>+</a:t>
                      </a:r>
                      <a:endParaRPr lang="fr-FR" sz="1100" dirty="0"/>
                    </a:p>
                  </a:txBody>
                  <a:tcPr anchor="ctr"/>
                </a:tc>
                <a:tc>
                  <a:txBody>
                    <a:bodyPr/>
                    <a:lstStyle/>
                    <a:p>
                      <a:pPr algn="ctr"/>
                      <a:endParaRPr lang="fr-FR" sz="1100" dirty="0"/>
                    </a:p>
                  </a:txBody>
                  <a:tcPr anchor="ctr"/>
                </a:tc>
                <a:tc>
                  <a:txBody>
                    <a:bodyPr/>
                    <a:lstStyle/>
                    <a:p>
                      <a:pPr algn="ctr"/>
                      <a:r>
                        <a:rPr lang="fr-FR" sz="1100" dirty="0" smtClean="0"/>
                        <a:t>++++</a:t>
                      </a:r>
                      <a:endParaRPr lang="fr-FR" sz="1100" dirty="0"/>
                    </a:p>
                  </a:txBody>
                  <a:tcPr anchor="ctr"/>
                </a:tc>
                <a:tc>
                  <a:txBody>
                    <a:bodyPr/>
                    <a:lstStyle/>
                    <a:p>
                      <a:pPr algn="ctr"/>
                      <a:endParaRPr lang="fr-FR" sz="1100" dirty="0"/>
                    </a:p>
                  </a:txBody>
                  <a:tcPr anchor="ctr"/>
                </a:tc>
              </a:tr>
            </a:tbl>
          </a:graphicData>
        </a:graphic>
      </p:graphicFrame>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4" name="Espace réservé du numéro de diapositive 3"/>
          <p:cNvSpPr>
            <a:spLocks noGrp="1"/>
          </p:cNvSpPr>
          <p:nvPr>
            <p:ph type="sldNum" sz="quarter" idx="11"/>
          </p:nvPr>
        </p:nvSpPr>
        <p:spPr/>
        <p:txBody>
          <a:bodyPr/>
          <a:lstStyle/>
          <a:p>
            <a:fld id="{19858401-1896-4F80-9B2B-186795E41C27}" type="slidenum">
              <a:rPr lang="fr-FR" smtClean="0"/>
              <a:pPr/>
              <a:t>30</a:t>
            </a:fld>
            <a:endParaRPr lang="fr-FR" dirty="0"/>
          </a:p>
        </p:txBody>
      </p:sp>
    </p:spTree>
    <p:extLst>
      <p:ext uri="{BB962C8B-B14F-4D97-AF65-F5344CB8AC3E}">
        <p14:creationId xmlns:p14="http://schemas.microsoft.com/office/powerpoint/2010/main" val="2003262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 : le rapport d’opinion </a:t>
            </a:r>
          </a:p>
        </p:txBody>
      </p:sp>
      <p:grpSp>
        <p:nvGrpSpPr>
          <p:cNvPr id="7" name="Groupe 6"/>
          <p:cNvGrpSpPr/>
          <p:nvPr/>
        </p:nvGrpSpPr>
        <p:grpSpPr>
          <a:xfrm>
            <a:off x="977900" y="1946920"/>
            <a:ext cx="8078788" cy="3775720"/>
            <a:chOff x="977900" y="2389584"/>
            <a:chExt cx="8078788" cy="3775720"/>
          </a:xfrm>
        </p:grpSpPr>
        <p:sp>
          <p:nvSpPr>
            <p:cNvPr id="8" name="Rectangle 1027"/>
            <p:cNvSpPr>
              <a:spLocks noChangeArrowheads="1"/>
            </p:cNvSpPr>
            <p:nvPr/>
          </p:nvSpPr>
          <p:spPr bwMode="auto">
            <a:xfrm>
              <a:off x="4495800" y="3959696"/>
              <a:ext cx="152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400" b="1">
                  <a:solidFill>
                    <a:srgbClr val="B12726"/>
                  </a:solidFill>
                  <a:latin typeface="Times New Roman" pitchFamily="18" charset="0"/>
                </a:defRPr>
              </a:lvl1pPr>
              <a:lvl2pPr marL="742950" indent="-285750">
                <a:defRPr sz="2400" b="1">
                  <a:solidFill>
                    <a:srgbClr val="B12726"/>
                  </a:solidFill>
                  <a:latin typeface="Times New Roman" pitchFamily="18" charset="0"/>
                </a:defRPr>
              </a:lvl2pPr>
              <a:lvl3pPr marL="1143000" indent="-228600">
                <a:defRPr sz="2400" b="1">
                  <a:solidFill>
                    <a:srgbClr val="B12726"/>
                  </a:solidFill>
                  <a:latin typeface="Times New Roman" pitchFamily="18" charset="0"/>
                </a:defRPr>
              </a:lvl3pPr>
              <a:lvl4pPr marL="1600200" indent="-228600">
                <a:defRPr sz="2400" b="1">
                  <a:solidFill>
                    <a:srgbClr val="B12726"/>
                  </a:solidFill>
                  <a:latin typeface="Times New Roman" pitchFamily="18" charset="0"/>
                </a:defRPr>
              </a:lvl4pPr>
              <a:lvl5pPr marL="2057400" indent="-228600">
                <a:defRPr sz="2400" b="1">
                  <a:solidFill>
                    <a:srgbClr val="B12726"/>
                  </a:solidFill>
                  <a:latin typeface="Times New Roman" pitchFamily="18" charset="0"/>
                </a:defRPr>
              </a:lvl5pPr>
              <a:lvl6pPr marL="2514600" indent="-228600" algn="r" eaLnBrk="0" fontAlgn="base" hangingPunct="0">
                <a:lnSpc>
                  <a:spcPct val="90000"/>
                </a:lnSpc>
                <a:spcBef>
                  <a:spcPct val="0"/>
                </a:spcBef>
                <a:spcAft>
                  <a:spcPct val="0"/>
                </a:spcAft>
                <a:defRPr sz="2400" b="1">
                  <a:solidFill>
                    <a:srgbClr val="B12726"/>
                  </a:solidFill>
                  <a:latin typeface="Times New Roman" pitchFamily="18" charset="0"/>
                </a:defRPr>
              </a:lvl6pPr>
              <a:lvl7pPr marL="2971800" indent="-228600" algn="r" eaLnBrk="0" fontAlgn="base" hangingPunct="0">
                <a:lnSpc>
                  <a:spcPct val="90000"/>
                </a:lnSpc>
                <a:spcBef>
                  <a:spcPct val="0"/>
                </a:spcBef>
                <a:spcAft>
                  <a:spcPct val="0"/>
                </a:spcAft>
                <a:defRPr sz="2400" b="1">
                  <a:solidFill>
                    <a:srgbClr val="B12726"/>
                  </a:solidFill>
                  <a:latin typeface="Times New Roman" pitchFamily="18" charset="0"/>
                </a:defRPr>
              </a:lvl7pPr>
              <a:lvl8pPr marL="3429000" indent="-228600" algn="r" eaLnBrk="0" fontAlgn="base" hangingPunct="0">
                <a:lnSpc>
                  <a:spcPct val="90000"/>
                </a:lnSpc>
                <a:spcBef>
                  <a:spcPct val="0"/>
                </a:spcBef>
                <a:spcAft>
                  <a:spcPct val="0"/>
                </a:spcAft>
                <a:defRPr sz="2400" b="1">
                  <a:solidFill>
                    <a:srgbClr val="B12726"/>
                  </a:solidFill>
                  <a:latin typeface="Times New Roman" pitchFamily="18" charset="0"/>
                </a:defRPr>
              </a:lvl8pPr>
              <a:lvl9pPr marL="3886200" indent="-228600" algn="r" eaLnBrk="0" fontAlgn="base" hangingPunct="0">
                <a:lnSpc>
                  <a:spcPct val="90000"/>
                </a:lnSpc>
                <a:spcBef>
                  <a:spcPct val="0"/>
                </a:spcBef>
                <a:spcAft>
                  <a:spcPct val="0"/>
                </a:spcAft>
                <a:defRPr sz="2400" b="1">
                  <a:solidFill>
                    <a:srgbClr val="B12726"/>
                  </a:solidFill>
                  <a:latin typeface="Times New Roman" pitchFamily="18" charset="0"/>
                </a:defRPr>
              </a:lvl9pPr>
            </a:lstStyle>
            <a:p>
              <a:endParaRPr lang="fr-FR" altLang="fr-FR">
                <a:latin typeface="+mn-lt"/>
              </a:endParaRPr>
            </a:p>
          </p:txBody>
        </p:sp>
        <p:sp>
          <p:nvSpPr>
            <p:cNvPr id="9" name="Rectangle 1029"/>
            <p:cNvSpPr>
              <a:spLocks noChangeArrowheads="1"/>
            </p:cNvSpPr>
            <p:nvPr/>
          </p:nvSpPr>
          <p:spPr bwMode="auto">
            <a:xfrm>
              <a:off x="5334000" y="4035896"/>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400" b="1">
                  <a:solidFill>
                    <a:srgbClr val="B12726"/>
                  </a:solidFill>
                  <a:latin typeface="Times New Roman" pitchFamily="18" charset="0"/>
                </a:defRPr>
              </a:lvl1pPr>
              <a:lvl2pPr marL="742950" indent="-285750">
                <a:defRPr sz="2400" b="1">
                  <a:solidFill>
                    <a:srgbClr val="B12726"/>
                  </a:solidFill>
                  <a:latin typeface="Times New Roman" pitchFamily="18" charset="0"/>
                </a:defRPr>
              </a:lvl2pPr>
              <a:lvl3pPr marL="1143000" indent="-228600">
                <a:defRPr sz="2400" b="1">
                  <a:solidFill>
                    <a:srgbClr val="B12726"/>
                  </a:solidFill>
                  <a:latin typeface="Times New Roman" pitchFamily="18" charset="0"/>
                </a:defRPr>
              </a:lvl3pPr>
              <a:lvl4pPr marL="1600200" indent="-228600">
                <a:defRPr sz="2400" b="1">
                  <a:solidFill>
                    <a:srgbClr val="B12726"/>
                  </a:solidFill>
                  <a:latin typeface="Times New Roman" pitchFamily="18" charset="0"/>
                </a:defRPr>
              </a:lvl4pPr>
              <a:lvl5pPr marL="2057400" indent="-228600">
                <a:defRPr sz="2400" b="1">
                  <a:solidFill>
                    <a:srgbClr val="B12726"/>
                  </a:solidFill>
                  <a:latin typeface="Times New Roman" pitchFamily="18" charset="0"/>
                </a:defRPr>
              </a:lvl5pPr>
              <a:lvl6pPr marL="2514600" indent="-228600" algn="r" eaLnBrk="0" fontAlgn="base" hangingPunct="0">
                <a:lnSpc>
                  <a:spcPct val="90000"/>
                </a:lnSpc>
                <a:spcBef>
                  <a:spcPct val="0"/>
                </a:spcBef>
                <a:spcAft>
                  <a:spcPct val="0"/>
                </a:spcAft>
                <a:defRPr sz="2400" b="1">
                  <a:solidFill>
                    <a:srgbClr val="B12726"/>
                  </a:solidFill>
                  <a:latin typeface="Times New Roman" pitchFamily="18" charset="0"/>
                </a:defRPr>
              </a:lvl6pPr>
              <a:lvl7pPr marL="2971800" indent="-228600" algn="r" eaLnBrk="0" fontAlgn="base" hangingPunct="0">
                <a:lnSpc>
                  <a:spcPct val="90000"/>
                </a:lnSpc>
                <a:spcBef>
                  <a:spcPct val="0"/>
                </a:spcBef>
                <a:spcAft>
                  <a:spcPct val="0"/>
                </a:spcAft>
                <a:defRPr sz="2400" b="1">
                  <a:solidFill>
                    <a:srgbClr val="B12726"/>
                  </a:solidFill>
                  <a:latin typeface="Times New Roman" pitchFamily="18" charset="0"/>
                </a:defRPr>
              </a:lvl7pPr>
              <a:lvl8pPr marL="3429000" indent="-228600" algn="r" eaLnBrk="0" fontAlgn="base" hangingPunct="0">
                <a:lnSpc>
                  <a:spcPct val="90000"/>
                </a:lnSpc>
                <a:spcBef>
                  <a:spcPct val="0"/>
                </a:spcBef>
                <a:spcAft>
                  <a:spcPct val="0"/>
                </a:spcAft>
                <a:defRPr sz="2400" b="1">
                  <a:solidFill>
                    <a:srgbClr val="B12726"/>
                  </a:solidFill>
                  <a:latin typeface="Times New Roman" pitchFamily="18" charset="0"/>
                </a:defRPr>
              </a:lvl8pPr>
              <a:lvl9pPr marL="3886200" indent="-228600" algn="r" eaLnBrk="0" fontAlgn="base" hangingPunct="0">
                <a:lnSpc>
                  <a:spcPct val="90000"/>
                </a:lnSpc>
                <a:spcBef>
                  <a:spcPct val="0"/>
                </a:spcBef>
                <a:spcAft>
                  <a:spcPct val="0"/>
                </a:spcAft>
                <a:defRPr sz="2400" b="1">
                  <a:solidFill>
                    <a:srgbClr val="B12726"/>
                  </a:solidFill>
                  <a:latin typeface="Times New Roman" pitchFamily="18" charset="0"/>
                </a:defRPr>
              </a:lvl9pPr>
            </a:lstStyle>
            <a:p>
              <a:endParaRPr lang="fr-FR" altLang="fr-FR">
                <a:latin typeface="+mn-lt"/>
              </a:endParaRPr>
            </a:p>
          </p:txBody>
        </p:sp>
        <p:sp>
          <p:nvSpPr>
            <p:cNvPr id="10" name="Rectangle 1030"/>
            <p:cNvSpPr>
              <a:spLocks noChangeArrowheads="1"/>
            </p:cNvSpPr>
            <p:nvPr/>
          </p:nvSpPr>
          <p:spPr bwMode="auto">
            <a:xfrm>
              <a:off x="1981200" y="5178896"/>
              <a:ext cx="1905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400" b="1">
                  <a:solidFill>
                    <a:srgbClr val="B12726"/>
                  </a:solidFill>
                  <a:latin typeface="Times New Roman" pitchFamily="18" charset="0"/>
                </a:defRPr>
              </a:lvl1pPr>
              <a:lvl2pPr marL="742950" indent="-285750">
                <a:defRPr sz="2400" b="1">
                  <a:solidFill>
                    <a:srgbClr val="B12726"/>
                  </a:solidFill>
                  <a:latin typeface="Times New Roman" pitchFamily="18" charset="0"/>
                </a:defRPr>
              </a:lvl2pPr>
              <a:lvl3pPr marL="1143000" indent="-228600">
                <a:defRPr sz="2400" b="1">
                  <a:solidFill>
                    <a:srgbClr val="B12726"/>
                  </a:solidFill>
                  <a:latin typeface="Times New Roman" pitchFamily="18" charset="0"/>
                </a:defRPr>
              </a:lvl3pPr>
              <a:lvl4pPr marL="1600200" indent="-228600">
                <a:defRPr sz="2400" b="1">
                  <a:solidFill>
                    <a:srgbClr val="B12726"/>
                  </a:solidFill>
                  <a:latin typeface="Times New Roman" pitchFamily="18" charset="0"/>
                </a:defRPr>
              </a:lvl4pPr>
              <a:lvl5pPr marL="2057400" indent="-228600">
                <a:defRPr sz="2400" b="1">
                  <a:solidFill>
                    <a:srgbClr val="B12726"/>
                  </a:solidFill>
                  <a:latin typeface="Times New Roman" pitchFamily="18" charset="0"/>
                </a:defRPr>
              </a:lvl5pPr>
              <a:lvl6pPr marL="2514600" indent="-228600" algn="r" eaLnBrk="0" fontAlgn="base" hangingPunct="0">
                <a:lnSpc>
                  <a:spcPct val="90000"/>
                </a:lnSpc>
                <a:spcBef>
                  <a:spcPct val="0"/>
                </a:spcBef>
                <a:spcAft>
                  <a:spcPct val="0"/>
                </a:spcAft>
                <a:defRPr sz="2400" b="1">
                  <a:solidFill>
                    <a:srgbClr val="B12726"/>
                  </a:solidFill>
                  <a:latin typeface="Times New Roman" pitchFamily="18" charset="0"/>
                </a:defRPr>
              </a:lvl6pPr>
              <a:lvl7pPr marL="2971800" indent="-228600" algn="r" eaLnBrk="0" fontAlgn="base" hangingPunct="0">
                <a:lnSpc>
                  <a:spcPct val="90000"/>
                </a:lnSpc>
                <a:spcBef>
                  <a:spcPct val="0"/>
                </a:spcBef>
                <a:spcAft>
                  <a:spcPct val="0"/>
                </a:spcAft>
                <a:defRPr sz="2400" b="1">
                  <a:solidFill>
                    <a:srgbClr val="B12726"/>
                  </a:solidFill>
                  <a:latin typeface="Times New Roman" pitchFamily="18" charset="0"/>
                </a:defRPr>
              </a:lvl7pPr>
              <a:lvl8pPr marL="3429000" indent="-228600" algn="r" eaLnBrk="0" fontAlgn="base" hangingPunct="0">
                <a:lnSpc>
                  <a:spcPct val="90000"/>
                </a:lnSpc>
                <a:spcBef>
                  <a:spcPct val="0"/>
                </a:spcBef>
                <a:spcAft>
                  <a:spcPct val="0"/>
                </a:spcAft>
                <a:defRPr sz="2400" b="1">
                  <a:solidFill>
                    <a:srgbClr val="B12726"/>
                  </a:solidFill>
                  <a:latin typeface="Times New Roman" pitchFamily="18" charset="0"/>
                </a:defRPr>
              </a:lvl8pPr>
              <a:lvl9pPr marL="3886200" indent="-228600" algn="r" eaLnBrk="0" fontAlgn="base" hangingPunct="0">
                <a:lnSpc>
                  <a:spcPct val="90000"/>
                </a:lnSpc>
                <a:spcBef>
                  <a:spcPct val="0"/>
                </a:spcBef>
                <a:spcAft>
                  <a:spcPct val="0"/>
                </a:spcAft>
                <a:defRPr sz="2400" b="1">
                  <a:solidFill>
                    <a:srgbClr val="B12726"/>
                  </a:solidFill>
                  <a:latin typeface="Times New Roman" pitchFamily="18" charset="0"/>
                </a:defRPr>
              </a:lvl9pPr>
            </a:lstStyle>
            <a:p>
              <a:endParaRPr lang="fr-FR" altLang="fr-FR">
                <a:latin typeface="+mn-lt"/>
              </a:endParaRPr>
            </a:p>
          </p:txBody>
        </p:sp>
        <p:sp>
          <p:nvSpPr>
            <p:cNvPr id="11" name="Rectangle 1031"/>
            <p:cNvSpPr>
              <a:spLocks noChangeArrowheads="1"/>
            </p:cNvSpPr>
            <p:nvPr/>
          </p:nvSpPr>
          <p:spPr bwMode="auto">
            <a:xfrm>
              <a:off x="2819400" y="5178896"/>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400" b="1">
                  <a:solidFill>
                    <a:srgbClr val="B12726"/>
                  </a:solidFill>
                  <a:latin typeface="Times New Roman" pitchFamily="18" charset="0"/>
                </a:defRPr>
              </a:lvl1pPr>
              <a:lvl2pPr marL="742950" indent="-285750">
                <a:defRPr sz="2400" b="1">
                  <a:solidFill>
                    <a:srgbClr val="B12726"/>
                  </a:solidFill>
                  <a:latin typeface="Times New Roman" pitchFamily="18" charset="0"/>
                </a:defRPr>
              </a:lvl2pPr>
              <a:lvl3pPr marL="1143000" indent="-228600">
                <a:defRPr sz="2400" b="1">
                  <a:solidFill>
                    <a:srgbClr val="B12726"/>
                  </a:solidFill>
                  <a:latin typeface="Times New Roman" pitchFamily="18" charset="0"/>
                </a:defRPr>
              </a:lvl3pPr>
              <a:lvl4pPr marL="1600200" indent="-228600">
                <a:defRPr sz="2400" b="1">
                  <a:solidFill>
                    <a:srgbClr val="B12726"/>
                  </a:solidFill>
                  <a:latin typeface="Times New Roman" pitchFamily="18" charset="0"/>
                </a:defRPr>
              </a:lvl4pPr>
              <a:lvl5pPr marL="2057400" indent="-228600">
                <a:defRPr sz="2400" b="1">
                  <a:solidFill>
                    <a:srgbClr val="B12726"/>
                  </a:solidFill>
                  <a:latin typeface="Times New Roman" pitchFamily="18" charset="0"/>
                </a:defRPr>
              </a:lvl5pPr>
              <a:lvl6pPr marL="2514600" indent="-228600" algn="r" eaLnBrk="0" fontAlgn="base" hangingPunct="0">
                <a:lnSpc>
                  <a:spcPct val="90000"/>
                </a:lnSpc>
                <a:spcBef>
                  <a:spcPct val="0"/>
                </a:spcBef>
                <a:spcAft>
                  <a:spcPct val="0"/>
                </a:spcAft>
                <a:defRPr sz="2400" b="1">
                  <a:solidFill>
                    <a:srgbClr val="B12726"/>
                  </a:solidFill>
                  <a:latin typeface="Times New Roman" pitchFamily="18" charset="0"/>
                </a:defRPr>
              </a:lvl6pPr>
              <a:lvl7pPr marL="2971800" indent="-228600" algn="r" eaLnBrk="0" fontAlgn="base" hangingPunct="0">
                <a:lnSpc>
                  <a:spcPct val="90000"/>
                </a:lnSpc>
                <a:spcBef>
                  <a:spcPct val="0"/>
                </a:spcBef>
                <a:spcAft>
                  <a:spcPct val="0"/>
                </a:spcAft>
                <a:defRPr sz="2400" b="1">
                  <a:solidFill>
                    <a:srgbClr val="B12726"/>
                  </a:solidFill>
                  <a:latin typeface="Times New Roman" pitchFamily="18" charset="0"/>
                </a:defRPr>
              </a:lvl7pPr>
              <a:lvl8pPr marL="3429000" indent="-228600" algn="r" eaLnBrk="0" fontAlgn="base" hangingPunct="0">
                <a:lnSpc>
                  <a:spcPct val="90000"/>
                </a:lnSpc>
                <a:spcBef>
                  <a:spcPct val="0"/>
                </a:spcBef>
                <a:spcAft>
                  <a:spcPct val="0"/>
                </a:spcAft>
                <a:defRPr sz="2400" b="1">
                  <a:solidFill>
                    <a:srgbClr val="B12726"/>
                  </a:solidFill>
                  <a:latin typeface="Times New Roman" pitchFamily="18" charset="0"/>
                </a:defRPr>
              </a:lvl8pPr>
              <a:lvl9pPr marL="3886200" indent="-228600" algn="r" eaLnBrk="0" fontAlgn="base" hangingPunct="0">
                <a:lnSpc>
                  <a:spcPct val="90000"/>
                </a:lnSpc>
                <a:spcBef>
                  <a:spcPct val="0"/>
                </a:spcBef>
                <a:spcAft>
                  <a:spcPct val="0"/>
                </a:spcAft>
                <a:defRPr sz="2400" b="1">
                  <a:solidFill>
                    <a:srgbClr val="B12726"/>
                  </a:solidFill>
                  <a:latin typeface="Times New Roman" pitchFamily="18" charset="0"/>
                </a:defRPr>
              </a:lvl9pPr>
            </a:lstStyle>
            <a:p>
              <a:endParaRPr lang="fr-FR" altLang="fr-FR">
                <a:latin typeface="+mn-lt"/>
              </a:endParaRPr>
            </a:p>
          </p:txBody>
        </p:sp>
        <p:sp>
          <p:nvSpPr>
            <p:cNvPr id="12" name="Rectangle 1034"/>
            <p:cNvSpPr>
              <a:spLocks noChangeArrowheads="1"/>
            </p:cNvSpPr>
            <p:nvPr/>
          </p:nvSpPr>
          <p:spPr bwMode="auto">
            <a:xfrm>
              <a:off x="2286000" y="3045296"/>
              <a:ext cx="762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400" b="1">
                  <a:solidFill>
                    <a:srgbClr val="B12726"/>
                  </a:solidFill>
                  <a:latin typeface="Times New Roman" pitchFamily="18" charset="0"/>
                </a:defRPr>
              </a:lvl1pPr>
              <a:lvl2pPr marL="742950" indent="-285750">
                <a:defRPr sz="2400" b="1">
                  <a:solidFill>
                    <a:srgbClr val="B12726"/>
                  </a:solidFill>
                  <a:latin typeface="Times New Roman" pitchFamily="18" charset="0"/>
                </a:defRPr>
              </a:lvl2pPr>
              <a:lvl3pPr marL="1143000" indent="-228600">
                <a:defRPr sz="2400" b="1">
                  <a:solidFill>
                    <a:srgbClr val="B12726"/>
                  </a:solidFill>
                  <a:latin typeface="Times New Roman" pitchFamily="18" charset="0"/>
                </a:defRPr>
              </a:lvl3pPr>
              <a:lvl4pPr marL="1600200" indent="-228600">
                <a:defRPr sz="2400" b="1">
                  <a:solidFill>
                    <a:srgbClr val="B12726"/>
                  </a:solidFill>
                  <a:latin typeface="Times New Roman" pitchFamily="18" charset="0"/>
                </a:defRPr>
              </a:lvl4pPr>
              <a:lvl5pPr marL="2057400" indent="-228600">
                <a:defRPr sz="2400" b="1">
                  <a:solidFill>
                    <a:srgbClr val="B12726"/>
                  </a:solidFill>
                  <a:latin typeface="Times New Roman" pitchFamily="18" charset="0"/>
                </a:defRPr>
              </a:lvl5pPr>
              <a:lvl6pPr marL="2514600" indent="-228600" algn="r" eaLnBrk="0" fontAlgn="base" hangingPunct="0">
                <a:lnSpc>
                  <a:spcPct val="90000"/>
                </a:lnSpc>
                <a:spcBef>
                  <a:spcPct val="0"/>
                </a:spcBef>
                <a:spcAft>
                  <a:spcPct val="0"/>
                </a:spcAft>
                <a:defRPr sz="2400" b="1">
                  <a:solidFill>
                    <a:srgbClr val="B12726"/>
                  </a:solidFill>
                  <a:latin typeface="Times New Roman" pitchFamily="18" charset="0"/>
                </a:defRPr>
              </a:lvl6pPr>
              <a:lvl7pPr marL="2971800" indent="-228600" algn="r" eaLnBrk="0" fontAlgn="base" hangingPunct="0">
                <a:lnSpc>
                  <a:spcPct val="90000"/>
                </a:lnSpc>
                <a:spcBef>
                  <a:spcPct val="0"/>
                </a:spcBef>
                <a:spcAft>
                  <a:spcPct val="0"/>
                </a:spcAft>
                <a:defRPr sz="2400" b="1">
                  <a:solidFill>
                    <a:srgbClr val="B12726"/>
                  </a:solidFill>
                  <a:latin typeface="Times New Roman" pitchFamily="18" charset="0"/>
                </a:defRPr>
              </a:lvl7pPr>
              <a:lvl8pPr marL="3429000" indent="-228600" algn="r" eaLnBrk="0" fontAlgn="base" hangingPunct="0">
                <a:lnSpc>
                  <a:spcPct val="90000"/>
                </a:lnSpc>
                <a:spcBef>
                  <a:spcPct val="0"/>
                </a:spcBef>
                <a:spcAft>
                  <a:spcPct val="0"/>
                </a:spcAft>
                <a:defRPr sz="2400" b="1">
                  <a:solidFill>
                    <a:srgbClr val="B12726"/>
                  </a:solidFill>
                  <a:latin typeface="Times New Roman" pitchFamily="18" charset="0"/>
                </a:defRPr>
              </a:lvl8pPr>
              <a:lvl9pPr marL="3886200" indent="-228600" algn="r" eaLnBrk="0" fontAlgn="base" hangingPunct="0">
                <a:lnSpc>
                  <a:spcPct val="90000"/>
                </a:lnSpc>
                <a:spcBef>
                  <a:spcPct val="0"/>
                </a:spcBef>
                <a:spcAft>
                  <a:spcPct val="0"/>
                </a:spcAft>
                <a:defRPr sz="2400" b="1">
                  <a:solidFill>
                    <a:srgbClr val="B12726"/>
                  </a:solidFill>
                  <a:latin typeface="Times New Roman" pitchFamily="18" charset="0"/>
                </a:defRPr>
              </a:lvl9pPr>
            </a:lstStyle>
            <a:p>
              <a:endParaRPr lang="fr-FR" altLang="fr-FR">
                <a:latin typeface="+mn-lt"/>
              </a:endParaRPr>
            </a:p>
          </p:txBody>
        </p:sp>
        <p:sp>
          <p:nvSpPr>
            <p:cNvPr id="13" name="Rectangle 1036"/>
            <p:cNvSpPr>
              <a:spLocks noChangeArrowheads="1"/>
            </p:cNvSpPr>
            <p:nvPr/>
          </p:nvSpPr>
          <p:spPr bwMode="auto">
            <a:xfrm>
              <a:off x="4953000" y="2969096"/>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400" b="1">
                  <a:solidFill>
                    <a:srgbClr val="B12726"/>
                  </a:solidFill>
                  <a:latin typeface="Times New Roman" pitchFamily="18" charset="0"/>
                </a:defRPr>
              </a:lvl1pPr>
              <a:lvl2pPr marL="742950" indent="-285750">
                <a:defRPr sz="2400" b="1">
                  <a:solidFill>
                    <a:srgbClr val="B12726"/>
                  </a:solidFill>
                  <a:latin typeface="Times New Roman" pitchFamily="18" charset="0"/>
                </a:defRPr>
              </a:lvl2pPr>
              <a:lvl3pPr marL="1143000" indent="-228600">
                <a:defRPr sz="2400" b="1">
                  <a:solidFill>
                    <a:srgbClr val="B12726"/>
                  </a:solidFill>
                  <a:latin typeface="Times New Roman" pitchFamily="18" charset="0"/>
                </a:defRPr>
              </a:lvl3pPr>
              <a:lvl4pPr marL="1600200" indent="-228600">
                <a:defRPr sz="2400" b="1">
                  <a:solidFill>
                    <a:srgbClr val="B12726"/>
                  </a:solidFill>
                  <a:latin typeface="Times New Roman" pitchFamily="18" charset="0"/>
                </a:defRPr>
              </a:lvl4pPr>
              <a:lvl5pPr marL="2057400" indent="-228600">
                <a:defRPr sz="2400" b="1">
                  <a:solidFill>
                    <a:srgbClr val="B12726"/>
                  </a:solidFill>
                  <a:latin typeface="Times New Roman" pitchFamily="18" charset="0"/>
                </a:defRPr>
              </a:lvl5pPr>
              <a:lvl6pPr marL="2514600" indent="-228600" algn="r" eaLnBrk="0" fontAlgn="base" hangingPunct="0">
                <a:lnSpc>
                  <a:spcPct val="90000"/>
                </a:lnSpc>
                <a:spcBef>
                  <a:spcPct val="0"/>
                </a:spcBef>
                <a:spcAft>
                  <a:spcPct val="0"/>
                </a:spcAft>
                <a:defRPr sz="2400" b="1">
                  <a:solidFill>
                    <a:srgbClr val="B12726"/>
                  </a:solidFill>
                  <a:latin typeface="Times New Roman" pitchFamily="18" charset="0"/>
                </a:defRPr>
              </a:lvl6pPr>
              <a:lvl7pPr marL="2971800" indent="-228600" algn="r" eaLnBrk="0" fontAlgn="base" hangingPunct="0">
                <a:lnSpc>
                  <a:spcPct val="90000"/>
                </a:lnSpc>
                <a:spcBef>
                  <a:spcPct val="0"/>
                </a:spcBef>
                <a:spcAft>
                  <a:spcPct val="0"/>
                </a:spcAft>
                <a:defRPr sz="2400" b="1">
                  <a:solidFill>
                    <a:srgbClr val="B12726"/>
                  </a:solidFill>
                  <a:latin typeface="Times New Roman" pitchFamily="18" charset="0"/>
                </a:defRPr>
              </a:lvl7pPr>
              <a:lvl8pPr marL="3429000" indent="-228600" algn="r" eaLnBrk="0" fontAlgn="base" hangingPunct="0">
                <a:lnSpc>
                  <a:spcPct val="90000"/>
                </a:lnSpc>
                <a:spcBef>
                  <a:spcPct val="0"/>
                </a:spcBef>
                <a:spcAft>
                  <a:spcPct val="0"/>
                </a:spcAft>
                <a:defRPr sz="2400" b="1">
                  <a:solidFill>
                    <a:srgbClr val="B12726"/>
                  </a:solidFill>
                  <a:latin typeface="Times New Roman" pitchFamily="18" charset="0"/>
                </a:defRPr>
              </a:lvl8pPr>
              <a:lvl9pPr marL="3886200" indent="-228600" algn="r" eaLnBrk="0" fontAlgn="base" hangingPunct="0">
                <a:lnSpc>
                  <a:spcPct val="90000"/>
                </a:lnSpc>
                <a:spcBef>
                  <a:spcPct val="0"/>
                </a:spcBef>
                <a:spcAft>
                  <a:spcPct val="0"/>
                </a:spcAft>
                <a:defRPr sz="2400" b="1">
                  <a:solidFill>
                    <a:srgbClr val="B12726"/>
                  </a:solidFill>
                  <a:latin typeface="Times New Roman" pitchFamily="18" charset="0"/>
                </a:defRPr>
              </a:lvl9pPr>
            </a:lstStyle>
            <a:p>
              <a:endParaRPr lang="fr-FR" altLang="fr-FR">
                <a:latin typeface="+mn-lt"/>
              </a:endParaRPr>
            </a:p>
          </p:txBody>
        </p:sp>
        <p:sp>
          <p:nvSpPr>
            <p:cNvPr id="14" name="Line 1061"/>
            <p:cNvSpPr>
              <a:spLocks noChangeShapeType="1"/>
            </p:cNvSpPr>
            <p:nvPr/>
          </p:nvSpPr>
          <p:spPr bwMode="auto">
            <a:xfrm flipV="1">
              <a:off x="6629400" y="3426296"/>
              <a:ext cx="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fr-FR"/>
            </a:p>
          </p:txBody>
        </p:sp>
        <p:sp>
          <p:nvSpPr>
            <p:cNvPr id="15" name="AutoShape 1062"/>
            <p:cNvSpPr>
              <a:spLocks noChangeArrowheads="1"/>
            </p:cNvSpPr>
            <p:nvPr/>
          </p:nvSpPr>
          <p:spPr bwMode="auto">
            <a:xfrm>
              <a:off x="6172200" y="4493096"/>
              <a:ext cx="1114425" cy="1443038"/>
            </a:xfrm>
            <a:prstGeom prst="curvedLeftArrow">
              <a:avLst>
                <a:gd name="adj1" fmla="val 25897"/>
                <a:gd name="adj2" fmla="val 51795"/>
                <a:gd name="adj3" fmla="val 3333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400" b="1">
                  <a:solidFill>
                    <a:srgbClr val="B12726"/>
                  </a:solidFill>
                  <a:latin typeface="Times New Roman" pitchFamily="18" charset="0"/>
                </a:defRPr>
              </a:lvl1pPr>
              <a:lvl2pPr marL="742950" indent="-285750">
                <a:defRPr sz="2400" b="1">
                  <a:solidFill>
                    <a:srgbClr val="B12726"/>
                  </a:solidFill>
                  <a:latin typeface="Times New Roman" pitchFamily="18" charset="0"/>
                </a:defRPr>
              </a:lvl2pPr>
              <a:lvl3pPr marL="1143000" indent="-228600">
                <a:defRPr sz="2400" b="1">
                  <a:solidFill>
                    <a:srgbClr val="B12726"/>
                  </a:solidFill>
                  <a:latin typeface="Times New Roman" pitchFamily="18" charset="0"/>
                </a:defRPr>
              </a:lvl3pPr>
              <a:lvl4pPr marL="1600200" indent="-228600">
                <a:defRPr sz="2400" b="1">
                  <a:solidFill>
                    <a:srgbClr val="B12726"/>
                  </a:solidFill>
                  <a:latin typeface="Times New Roman" pitchFamily="18" charset="0"/>
                </a:defRPr>
              </a:lvl4pPr>
              <a:lvl5pPr marL="2057400" indent="-228600">
                <a:defRPr sz="2400" b="1">
                  <a:solidFill>
                    <a:srgbClr val="B12726"/>
                  </a:solidFill>
                  <a:latin typeface="Times New Roman" pitchFamily="18" charset="0"/>
                </a:defRPr>
              </a:lvl5pPr>
              <a:lvl6pPr marL="2514600" indent="-228600" algn="r" eaLnBrk="0" fontAlgn="base" hangingPunct="0">
                <a:lnSpc>
                  <a:spcPct val="90000"/>
                </a:lnSpc>
                <a:spcBef>
                  <a:spcPct val="0"/>
                </a:spcBef>
                <a:spcAft>
                  <a:spcPct val="0"/>
                </a:spcAft>
                <a:defRPr sz="2400" b="1">
                  <a:solidFill>
                    <a:srgbClr val="B12726"/>
                  </a:solidFill>
                  <a:latin typeface="Times New Roman" pitchFamily="18" charset="0"/>
                </a:defRPr>
              </a:lvl6pPr>
              <a:lvl7pPr marL="2971800" indent="-228600" algn="r" eaLnBrk="0" fontAlgn="base" hangingPunct="0">
                <a:lnSpc>
                  <a:spcPct val="90000"/>
                </a:lnSpc>
                <a:spcBef>
                  <a:spcPct val="0"/>
                </a:spcBef>
                <a:spcAft>
                  <a:spcPct val="0"/>
                </a:spcAft>
                <a:defRPr sz="2400" b="1">
                  <a:solidFill>
                    <a:srgbClr val="B12726"/>
                  </a:solidFill>
                  <a:latin typeface="Times New Roman" pitchFamily="18" charset="0"/>
                </a:defRPr>
              </a:lvl7pPr>
              <a:lvl8pPr marL="3429000" indent="-228600" algn="r" eaLnBrk="0" fontAlgn="base" hangingPunct="0">
                <a:lnSpc>
                  <a:spcPct val="90000"/>
                </a:lnSpc>
                <a:spcBef>
                  <a:spcPct val="0"/>
                </a:spcBef>
                <a:spcAft>
                  <a:spcPct val="0"/>
                </a:spcAft>
                <a:defRPr sz="2400" b="1">
                  <a:solidFill>
                    <a:srgbClr val="B12726"/>
                  </a:solidFill>
                  <a:latin typeface="Times New Roman" pitchFamily="18" charset="0"/>
                </a:defRPr>
              </a:lvl8pPr>
              <a:lvl9pPr marL="3886200" indent="-228600" algn="r" eaLnBrk="0" fontAlgn="base" hangingPunct="0">
                <a:lnSpc>
                  <a:spcPct val="90000"/>
                </a:lnSpc>
                <a:spcBef>
                  <a:spcPct val="0"/>
                </a:spcBef>
                <a:spcAft>
                  <a:spcPct val="0"/>
                </a:spcAft>
                <a:defRPr sz="2400" b="1">
                  <a:solidFill>
                    <a:srgbClr val="B12726"/>
                  </a:solidFill>
                  <a:latin typeface="Times New Roman" pitchFamily="18" charset="0"/>
                </a:defRPr>
              </a:lvl9pPr>
            </a:lstStyle>
            <a:p>
              <a:endParaRPr lang="fr-FR" altLang="fr-FR">
                <a:latin typeface="+mn-lt"/>
              </a:endParaRPr>
            </a:p>
          </p:txBody>
        </p:sp>
        <p:sp>
          <p:nvSpPr>
            <p:cNvPr id="16" name="Line 1068"/>
            <p:cNvSpPr>
              <a:spLocks noChangeShapeType="1"/>
            </p:cNvSpPr>
            <p:nvPr/>
          </p:nvSpPr>
          <p:spPr bwMode="auto">
            <a:xfrm>
              <a:off x="5410200" y="5102696"/>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fr-FR"/>
            </a:p>
          </p:txBody>
        </p:sp>
        <p:sp>
          <p:nvSpPr>
            <p:cNvPr id="17" name="Line 1084"/>
            <p:cNvSpPr>
              <a:spLocks noChangeShapeType="1"/>
            </p:cNvSpPr>
            <p:nvPr/>
          </p:nvSpPr>
          <p:spPr bwMode="auto">
            <a:xfrm>
              <a:off x="6324600" y="2969096"/>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fr-FR"/>
            </a:p>
          </p:txBody>
        </p:sp>
        <p:sp>
          <p:nvSpPr>
            <p:cNvPr id="18" name="Line 1086"/>
            <p:cNvSpPr>
              <a:spLocks noChangeShapeType="1"/>
            </p:cNvSpPr>
            <p:nvPr/>
          </p:nvSpPr>
          <p:spPr bwMode="auto">
            <a:xfrm>
              <a:off x="5410200" y="2816696"/>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fr-FR"/>
            </a:p>
          </p:txBody>
        </p:sp>
        <p:sp>
          <p:nvSpPr>
            <p:cNvPr id="19" name="Rectangle à coins arrondis 18"/>
            <p:cNvSpPr/>
            <p:nvPr/>
          </p:nvSpPr>
          <p:spPr bwMode="auto">
            <a:xfrm>
              <a:off x="3886200" y="2389584"/>
              <a:ext cx="5170488" cy="762000"/>
            </a:xfrm>
            <a:prstGeom prst="roundRect">
              <a:avLst/>
            </a:prstGeom>
            <a:solidFill>
              <a:srgbClr val="00B2A9"/>
            </a:solidFill>
            <a:ln>
              <a:solidFill>
                <a:schemeClr val="accent1"/>
              </a:solidFill>
            </a:ln>
            <a:ex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a:lnSpc>
                  <a:spcPct val="50000"/>
                </a:lnSpc>
                <a:defRPr/>
              </a:pPr>
              <a:r>
                <a:rPr lang="fr-FR" dirty="0" smtClean="0">
                  <a:solidFill>
                    <a:schemeClr val="bg1"/>
                  </a:solidFill>
                </a:rPr>
                <a:t>Rapport </a:t>
              </a:r>
              <a:r>
                <a:rPr lang="fr-FR" dirty="0">
                  <a:solidFill>
                    <a:schemeClr val="bg1"/>
                  </a:solidFill>
                </a:rPr>
                <a:t>sur les comptes annuels</a:t>
              </a:r>
            </a:p>
          </p:txBody>
        </p:sp>
        <p:sp>
          <p:nvSpPr>
            <p:cNvPr id="20" name="Rectangle à coins arrondis 19"/>
            <p:cNvSpPr/>
            <p:nvPr/>
          </p:nvSpPr>
          <p:spPr bwMode="auto">
            <a:xfrm>
              <a:off x="3886200" y="3141538"/>
              <a:ext cx="5170488" cy="946150"/>
            </a:xfrm>
            <a:prstGeom prst="roundRect">
              <a:avLst/>
            </a:prstGeom>
            <a:solidFill>
              <a:schemeClr val="bg1"/>
            </a:solidFill>
            <a:ln>
              <a:solidFill>
                <a:schemeClr val="tx2"/>
              </a:solidFill>
            </a:ln>
            <a:extLst/>
          </p:spPr>
          <p:style>
            <a:lnRef idx="2">
              <a:schemeClr val="accent2"/>
            </a:lnRef>
            <a:fillRef idx="1">
              <a:schemeClr val="lt1"/>
            </a:fillRef>
            <a:effectRef idx="0">
              <a:schemeClr val="accent2"/>
            </a:effectRef>
            <a:fontRef idx="minor">
              <a:schemeClr val="dk1"/>
            </a:fontRef>
          </p:style>
          <p:txBody>
            <a:bodyPr lIns="0" tIns="0" rIns="0" bIns="0" anchor="ctr"/>
            <a:lstStyle/>
            <a:p>
              <a:pPr algn="ctr">
                <a:spcBef>
                  <a:spcPts val="600"/>
                </a:spcBef>
                <a:defRPr/>
              </a:pPr>
              <a:r>
                <a:rPr lang="fr-FR" sz="1800" dirty="0" smtClean="0">
                  <a:solidFill>
                    <a:schemeClr val="tx2"/>
                  </a:solidFill>
                </a:rPr>
                <a:t>Première </a:t>
              </a:r>
              <a:r>
                <a:rPr lang="fr-FR" sz="1800" dirty="0">
                  <a:solidFill>
                    <a:schemeClr val="tx2"/>
                  </a:solidFill>
                </a:rPr>
                <a:t>partie : Opinion sur les comptes annuels</a:t>
              </a:r>
            </a:p>
          </p:txBody>
        </p:sp>
        <p:sp>
          <p:nvSpPr>
            <p:cNvPr id="21" name="Rectangle à coins arrondis 20"/>
            <p:cNvSpPr/>
            <p:nvPr/>
          </p:nvSpPr>
          <p:spPr bwMode="auto">
            <a:xfrm>
              <a:off x="3913188" y="4087688"/>
              <a:ext cx="5143500" cy="882650"/>
            </a:xfrm>
            <a:prstGeom prst="roundRect">
              <a:avLst/>
            </a:prstGeom>
            <a:solidFill>
              <a:schemeClr val="bg1"/>
            </a:solidFill>
            <a:ln>
              <a:solidFill>
                <a:schemeClr val="tx2"/>
              </a:solidFill>
            </a:ln>
            <a:extLst/>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fr-FR" sz="1800" dirty="0" smtClean="0">
                  <a:solidFill>
                    <a:schemeClr val="tx2"/>
                  </a:solidFill>
                </a:rPr>
                <a:t>Deuxième </a:t>
              </a:r>
              <a:r>
                <a:rPr lang="fr-FR" sz="1800" dirty="0">
                  <a:solidFill>
                    <a:schemeClr val="tx2"/>
                  </a:solidFill>
                </a:rPr>
                <a:t>partie : Justification des appréciations</a:t>
              </a:r>
            </a:p>
          </p:txBody>
        </p:sp>
        <p:sp>
          <p:nvSpPr>
            <p:cNvPr id="22" name="Rectangle à coins arrondis 21"/>
            <p:cNvSpPr/>
            <p:nvPr/>
          </p:nvSpPr>
          <p:spPr bwMode="auto">
            <a:xfrm>
              <a:off x="3921125" y="4974109"/>
              <a:ext cx="5135563" cy="1001712"/>
            </a:xfrm>
            <a:prstGeom prst="roundRect">
              <a:avLst/>
            </a:prstGeom>
            <a:solidFill>
              <a:schemeClr val="bg1"/>
            </a:solidFill>
            <a:ln>
              <a:solidFill>
                <a:schemeClr val="tx2"/>
              </a:solidFill>
            </a:ln>
            <a:extLst/>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fr-FR" sz="1800" dirty="0" smtClean="0">
                  <a:solidFill>
                    <a:schemeClr val="tx2"/>
                  </a:solidFill>
                </a:rPr>
                <a:t>Troisième </a:t>
              </a:r>
              <a:r>
                <a:rPr lang="fr-FR" sz="1800" dirty="0">
                  <a:solidFill>
                    <a:schemeClr val="tx2"/>
                  </a:solidFill>
                </a:rPr>
                <a:t>partie : Vérifications et informations spécifiques</a:t>
              </a:r>
            </a:p>
          </p:txBody>
        </p:sp>
        <p:sp>
          <p:nvSpPr>
            <p:cNvPr id="23" name="Organigramme : Document 22"/>
            <p:cNvSpPr/>
            <p:nvPr/>
          </p:nvSpPr>
          <p:spPr bwMode="auto">
            <a:xfrm>
              <a:off x="1036638" y="2885554"/>
              <a:ext cx="2008187" cy="1479550"/>
            </a:xfrm>
            <a:prstGeom prst="flowChartDocument">
              <a:avLst/>
            </a:prstGeom>
            <a:solidFill>
              <a:srgbClr val="00B2A9"/>
            </a:solidFill>
            <a:ln/>
            <a:extLst/>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r>
                <a:rPr lang="fr-FR" sz="1600" dirty="0">
                  <a:solidFill>
                    <a:schemeClr val="bg1"/>
                  </a:solidFill>
                </a:rPr>
                <a:t>Comptes annuels (Bilan, compte de résultat, </a:t>
              </a:r>
              <a:r>
                <a:rPr lang="fr-FR" sz="1600" u="sng" dirty="0">
                  <a:solidFill>
                    <a:schemeClr val="bg1"/>
                  </a:solidFill>
                </a:rPr>
                <a:t>annexe</a:t>
              </a:r>
              <a:r>
                <a:rPr lang="fr-FR" sz="1600" dirty="0">
                  <a:solidFill>
                    <a:schemeClr val="bg1"/>
                  </a:solidFill>
                </a:rPr>
                <a:t>)</a:t>
              </a:r>
            </a:p>
          </p:txBody>
        </p:sp>
        <p:cxnSp>
          <p:nvCxnSpPr>
            <p:cNvPr id="24" name="Connecteur droit avec flèche 23"/>
            <p:cNvCxnSpPr>
              <a:endCxn id="20" idx="1"/>
            </p:cNvCxnSpPr>
            <p:nvPr/>
          </p:nvCxnSpPr>
          <p:spPr bwMode="auto">
            <a:xfrm flipV="1">
              <a:off x="3044825" y="3614613"/>
              <a:ext cx="841375" cy="30162"/>
            </a:xfrm>
            <a:prstGeom prst="straightConnector1">
              <a:avLst/>
            </a:prstGeom>
            <a:ln>
              <a:tailEnd type="arrow"/>
            </a:ln>
            <a:extLst/>
          </p:spPr>
          <p:style>
            <a:lnRef idx="2">
              <a:schemeClr val="accent2"/>
            </a:lnRef>
            <a:fillRef idx="0">
              <a:schemeClr val="accent2"/>
            </a:fillRef>
            <a:effectRef idx="1">
              <a:schemeClr val="accent2"/>
            </a:effectRef>
            <a:fontRef idx="minor">
              <a:schemeClr val="tx1"/>
            </a:fontRef>
          </p:style>
        </p:cxnSp>
        <p:cxnSp>
          <p:nvCxnSpPr>
            <p:cNvPr id="25" name="Connecteur droit avec flèche 24"/>
            <p:cNvCxnSpPr>
              <a:endCxn id="21" idx="1"/>
            </p:cNvCxnSpPr>
            <p:nvPr/>
          </p:nvCxnSpPr>
          <p:spPr bwMode="auto">
            <a:xfrm>
              <a:off x="3044825" y="3668588"/>
              <a:ext cx="868363" cy="860425"/>
            </a:xfrm>
            <a:prstGeom prst="straightConnector1">
              <a:avLst/>
            </a:prstGeom>
            <a:ln>
              <a:tailEnd type="arrow"/>
            </a:ln>
            <a:extLst/>
          </p:spPr>
          <p:style>
            <a:lnRef idx="2">
              <a:schemeClr val="accent2"/>
            </a:lnRef>
            <a:fillRef idx="0">
              <a:schemeClr val="accent2"/>
            </a:fillRef>
            <a:effectRef idx="1">
              <a:schemeClr val="accent2"/>
            </a:effectRef>
            <a:fontRef idx="minor">
              <a:schemeClr val="tx1"/>
            </a:fontRef>
          </p:style>
        </p:cxnSp>
        <p:sp>
          <p:nvSpPr>
            <p:cNvPr id="26" name="Organigramme : Document 25"/>
            <p:cNvSpPr/>
            <p:nvPr/>
          </p:nvSpPr>
          <p:spPr bwMode="auto">
            <a:xfrm>
              <a:off x="977900" y="4685754"/>
              <a:ext cx="2006600" cy="1479550"/>
            </a:xfrm>
            <a:prstGeom prst="flowChartDocument">
              <a:avLst/>
            </a:prstGeom>
            <a:solidFill>
              <a:srgbClr val="00B2A9"/>
            </a:solidFill>
            <a:ln/>
            <a:extLst/>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r>
                <a:rPr lang="fr-FR" sz="1600" dirty="0">
                  <a:solidFill>
                    <a:schemeClr val="bg1"/>
                  </a:solidFill>
                </a:rPr>
                <a:t>Rapport de gestion et autres documents </a:t>
              </a:r>
              <a:r>
                <a:rPr lang="fr-FR" sz="1600" dirty="0" smtClean="0">
                  <a:solidFill>
                    <a:schemeClr val="bg1"/>
                  </a:solidFill>
                </a:rPr>
                <a:t>adressées </a:t>
              </a:r>
              <a:endParaRPr lang="fr-FR" sz="1600" dirty="0">
                <a:solidFill>
                  <a:schemeClr val="bg1"/>
                </a:solidFill>
              </a:endParaRPr>
            </a:p>
          </p:txBody>
        </p:sp>
        <p:cxnSp>
          <p:nvCxnSpPr>
            <p:cNvPr id="27" name="Connecteur droit avec flèche 26"/>
            <p:cNvCxnSpPr>
              <a:endCxn id="22" idx="1"/>
            </p:cNvCxnSpPr>
            <p:nvPr/>
          </p:nvCxnSpPr>
          <p:spPr bwMode="auto">
            <a:xfrm>
              <a:off x="2984500" y="5451946"/>
              <a:ext cx="936625" cy="23813"/>
            </a:xfrm>
            <a:prstGeom prst="straightConnector1">
              <a:avLst/>
            </a:prstGeom>
            <a:ln>
              <a:tailEnd type="arrow"/>
            </a:ln>
            <a:extLst/>
          </p:spPr>
          <p:style>
            <a:lnRef idx="2">
              <a:schemeClr val="accent2"/>
            </a:lnRef>
            <a:fillRef idx="0">
              <a:schemeClr val="accent2"/>
            </a:fillRef>
            <a:effectRef idx="1">
              <a:schemeClr val="accent2"/>
            </a:effectRef>
            <a:fontRef idx="minor">
              <a:schemeClr val="tx1"/>
            </a:fontRef>
          </p:style>
        </p:cxnSp>
      </p:grpSp>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4" name="Espace réservé du numéro de diapositive 3"/>
          <p:cNvSpPr>
            <a:spLocks noGrp="1"/>
          </p:cNvSpPr>
          <p:nvPr>
            <p:ph type="sldNum" sz="quarter" idx="11"/>
          </p:nvPr>
        </p:nvSpPr>
        <p:spPr/>
        <p:txBody>
          <a:bodyPr/>
          <a:lstStyle/>
          <a:p>
            <a:fld id="{19858401-1896-4F80-9B2B-186795E41C27}" type="slidenum">
              <a:rPr lang="fr-FR" smtClean="0"/>
              <a:pPr/>
              <a:t>31</a:t>
            </a:fld>
            <a:endParaRPr lang="fr-FR" dirty="0"/>
          </a:p>
        </p:txBody>
      </p:sp>
    </p:spTree>
    <p:extLst>
      <p:ext uri="{BB962C8B-B14F-4D97-AF65-F5344CB8AC3E}">
        <p14:creationId xmlns:p14="http://schemas.microsoft.com/office/powerpoint/2010/main" val="2405049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Les autres composantes de la mission</a:t>
            </a:r>
          </a:p>
        </p:txBody>
      </p:sp>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6" name="Espace réservé du numéro de diapositive 5"/>
          <p:cNvSpPr>
            <a:spLocks noGrp="1"/>
          </p:cNvSpPr>
          <p:nvPr>
            <p:ph type="sldNum" sz="quarter" idx="11"/>
          </p:nvPr>
        </p:nvSpPr>
        <p:spPr/>
        <p:txBody>
          <a:bodyPr/>
          <a:lstStyle/>
          <a:p>
            <a:fld id="{19858401-1896-4F80-9B2B-186795E41C27}" type="slidenum">
              <a:rPr lang="fr-FR" smtClean="0"/>
              <a:pPr/>
              <a:t>32</a:t>
            </a:fld>
            <a:endParaRPr lang="fr-FR" dirty="0"/>
          </a:p>
        </p:txBody>
      </p:sp>
    </p:spTree>
    <p:extLst>
      <p:ext uri="{BB962C8B-B14F-4D97-AF65-F5344CB8AC3E}">
        <p14:creationId xmlns:p14="http://schemas.microsoft.com/office/powerpoint/2010/main" val="2754308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Autres composantes de la mission du commissaires aux comptes </a:t>
            </a: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933233477"/>
              </p:ext>
            </p:extLst>
          </p:nvPr>
        </p:nvGraphicFramePr>
        <p:xfrm>
          <a:off x="1475656" y="1692275"/>
          <a:ext cx="7200800" cy="3515757"/>
        </p:xfrm>
        <a:graphic>
          <a:graphicData uri="http://schemas.openxmlformats.org/drawingml/2006/table">
            <a:tbl>
              <a:tblPr firstRow="1" bandRow="1">
                <a:tableStyleId>{F5AB1C69-6EDB-4FF4-983F-18BD219EF322}</a:tableStyleId>
              </a:tblPr>
              <a:tblGrid>
                <a:gridCol w="5564254"/>
                <a:gridCol w="1636546"/>
              </a:tblGrid>
              <a:tr h="584597">
                <a:tc>
                  <a:txBody>
                    <a:bodyPr/>
                    <a:lstStyle/>
                    <a:p>
                      <a:pPr algn="ctr"/>
                      <a:r>
                        <a:rPr lang="fr-FR" dirty="0" smtClean="0"/>
                        <a:t>Composante</a:t>
                      </a:r>
                      <a:endParaRPr lang="fr-FR" dirty="0"/>
                    </a:p>
                  </a:txBody>
                  <a:tcPr anchor="ctr"/>
                </a:tc>
                <a:tc>
                  <a:txBody>
                    <a:bodyPr/>
                    <a:lstStyle/>
                    <a:p>
                      <a:pPr algn="ctr"/>
                      <a:r>
                        <a:rPr lang="fr-FR" dirty="0" smtClean="0"/>
                        <a:t>Applicable ?</a:t>
                      </a:r>
                      <a:endParaRPr lang="fr-FR" dirty="0"/>
                    </a:p>
                  </a:txBody>
                  <a:tcPr anchor="ctr"/>
                </a:tc>
              </a:tr>
              <a:tr h="370840">
                <a:tc>
                  <a:txBody>
                    <a:bodyPr/>
                    <a:lstStyle/>
                    <a:p>
                      <a:r>
                        <a:rPr lang="fr-FR" dirty="0" smtClean="0"/>
                        <a:t>Vérification du rapport de gestion </a:t>
                      </a:r>
                      <a:endParaRPr lang="fr-FR" dirty="0"/>
                    </a:p>
                  </a:txBody>
                  <a:tcPr/>
                </a:tc>
                <a:tc>
                  <a:txBody>
                    <a:bodyPr/>
                    <a:lstStyle/>
                    <a:p>
                      <a:pPr algn="ctr"/>
                      <a:r>
                        <a:rPr lang="fr-FR" dirty="0" smtClean="0"/>
                        <a:t>oui</a:t>
                      </a:r>
                      <a:endParaRPr lang="fr-FR" dirty="0"/>
                    </a:p>
                  </a:txBody>
                  <a:tcPr anchor="ctr"/>
                </a:tc>
              </a:tr>
              <a:tr h="370840">
                <a:tc>
                  <a:txBody>
                    <a:bodyPr/>
                    <a:lstStyle/>
                    <a:p>
                      <a:r>
                        <a:rPr lang="fr-FR" dirty="0" smtClean="0"/>
                        <a:t>Etablissement du rapport sur les conventions réglementées </a:t>
                      </a:r>
                      <a:endParaRPr lang="fr-FR" dirty="0"/>
                    </a:p>
                  </a:txBody>
                  <a:tcPr/>
                </a:tc>
                <a:tc>
                  <a:txBody>
                    <a:bodyPr/>
                    <a:lstStyle/>
                    <a:p>
                      <a:pPr algn="ctr"/>
                      <a:r>
                        <a:rPr lang="fr-FR" dirty="0" smtClean="0"/>
                        <a:t>non</a:t>
                      </a:r>
                      <a:endParaRPr lang="fr-FR" dirty="0"/>
                    </a:p>
                  </a:txBody>
                  <a:tcPr anchor="ctr"/>
                </a:tc>
              </a:tr>
              <a:tr h="370840">
                <a:tc>
                  <a:txBody>
                    <a:bodyPr/>
                    <a:lstStyle/>
                    <a:p>
                      <a:r>
                        <a:rPr lang="fr-FR" dirty="0" smtClean="0"/>
                        <a:t>Procédure d’alerte (à distinguer de la continuité d’exploitation) </a:t>
                      </a:r>
                      <a:endParaRPr lang="fr-FR" dirty="0"/>
                    </a:p>
                  </a:txBody>
                  <a:tcPr/>
                </a:tc>
                <a:tc>
                  <a:txBody>
                    <a:bodyPr/>
                    <a:lstStyle/>
                    <a:p>
                      <a:pPr algn="ctr"/>
                      <a:r>
                        <a:rPr lang="fr-FR" dirty="0" smtClean="0"/>
                        <a:t>non</a:t>
                      </a:r>
                      <a:endParaRPr lang="fr-FR" dirty="0"/>
                    </a:p>
                  </a:txBody>
                  <a:tcPr anchor="ctr"/>
                </a:tc>
              </a:tr>
              <a:tr h="370840">
                <a:tc>
                  <a:txBody>
                    <a:bodyPr/>
                    <a:lstStyle/>
                    <a:p>
                      <a:r>
                        <a:rPr lang="fr-FR" dirty="0" smtClean="0"/>
                        <a:t>Révélation au procureur de la république des faits délictueux</a:t>
                      </a:r>
                      <a:endParaRPr lang="fr-FR" dirty="0"/>
                    </a:p>
                  </a:txBody>
                  <a:tcPr/>
                </a:tc>
                <a:tc>
                  <a:txBody>
                    <a:bodyPr/>
                    <a:lstStyle/>
                    <a:p>
                      <a:pPr algn="ctr"/>
                      <a:r>
                        <a:rPr lang="fr-FR" dirty="0" smtClean="0"/>
                        <a:t>oui</a:t>
                      </a:r>
                      <a:endParaRPr lang="fr-FR" dirty="0"/>
                    </a:p>
                  </a:txBody>
                  <a:tcPr anchor="ctr"/>
                </a:tc>
              </a:tr>
              <a:tr h="370840">
                <a:tc>
                  <a:txBody>
                    <a:bodyPr/>
                    <a:lstStyle/>
                    <a:p>
                      <a:r>
                        <a:rPr lang="fr-FR" sz="1800" b="0" kern="1200" dirty="0" smtClean="0">
                          <a:solidFill>
                            <a:schemeClr val="dk1"/>
                          </a:solidFill>
                          <a:effectLst/>
                          <a:latin typeface="+mn-lt"/>
                          <a:ea typeface="+mn-ea"/>
                          <a:cs typeface="+mn-cs"/>
                        </a:rPr>
                        <a:t>Obligations</a:t>
                      </a:r>
                      <a:r>
                        <a:rPr lang="fr-FR" sz="1800" b="0" kern="1200" baseline="0" dirty="0" smtClean="0">
                          <a:solidFill>
                            <a:schemeClr val="dk1"/>
                          </a:solidFill>
                          <a:effectLst/>
                          <a:latin typeface="+mn-lt"/>
                          <a:ea typeface="+mn-ea"/>
                          <a:cs typeface="+mn-cs"/>
                        </a:rPr>
                        <a:t> en matière de</a:t>
                      </a:r>
                      <a:r>
                        <a:rPr lang="fr-FR" sz="1800" b="0" kern="1200" dirty="0" smtClean="0">
                          <a:solidFill>
                            <a:schemeClr val="dk1"/>
                          </a:solidFill>
                          <a:effectLst/>
                          <a:latin typeface="+mn-lt"/>
                          <a:ea typeface="+mn-ea"/>
                          <a:cs typeface="+mn-cs"/>
                        </a:rPr>
                        <a:t> lutte contre le blanchiment des capitaux et de financement du terrorisme</a:t>
                      </a:r>
                      <a:endParaRPr lang="fr-FR" b="0" dirty="0">
                        <a:latin typeface="+mn-lt"/>
                      </a:endParaRPr>
                    </a:p>
                  </a:txBody>
                  <a:tcPr/>
                </a:tc>
                <a:tc>
                  <a:txBody>
                    <a:bodyPr/>
                    <a:lstStyle/>
                    <a:p>
                      <a:pPr algn="ctr"/>
                      <a:r>
                        <a:rPr lang="fr-FR" dirty="0" smtClean="0"/>
                        <a:t>oui</a:t>
                      </a:r>
                      <a:endParaRPr lang="fr-FR" dirty="0"/>
                    </a:p>
                  </a:txBody>
                  <a:tcPr anchor="ctr"/>
                </a:tc>
              </a:tr>
            </a:tbl>
          </a:graphicData>
        </a:graphic>
      </p:graphicFrame>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4" name="Espace réservé du numéro de diapositive 3"/>
          <p:cNvSpPr>
            <a:spLocks noGrp="1"/>
          </p:cNvSpPr>
          <p:nvPr>
            <p:ph type="sldNum" sz="quarter" idx="11"/>
          </p:nvPr>
        </p:nvSpPr>
        <p:spPr/>
        <p:txBody>
          <a:bodyPr/>
          <a:lstStyle/>
          <a:p>
            <a:fld id="{19858401-1896-4F80-9B2B-186795E41C27}" type="slidenum">
              <a:rPr lang="fr-FR" smtClean="0"/>
              <a:pPr/>
              <a:t>33</a:t>
            </a:fld>
            <a:endParaRPr lang="fr-FR" dirty="0"/>
          </a:p>
        </p:txBody>
      </p:sp>
    </p:spTree>
    <p:extLst>
      <p:ext uri="{BB962C8B-B14F-4D97-AF65-F5344CB8AC3E}">
        <p14:creationId xmlns:p14="http://schemas.microsoft.com/office/powerpoint/2010/main" val="3270444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autres composantes de la mission </a:t>
            </a:r>
          </a:p>
        </p:txBody>
      </p:sp>
      <p:sp>
        <p:nvSpPr>
          <p:cNvPr id="3" name="Espace réservé du contenu 2"/>
          <p:cNvSpPr>
            <a:spLocks noGrp="1"/>
          </p:cNvSpPr>
          <p:nvPr>
            <p:ph idx="1"/>
          </p:nvPr>
        </p:nvSpPr>
        <p:spPr>
          <a:xfrm>
            <a:off x="1476000" y="1412777"/>
            <a:ext cx="7146000" cy="4845148"/>
          </a:xfrm>
        </p:spPr>
        <p:txBody>
          <a:bodyPr/>
          <a:lstStyle/>
          <a:p>
            <a:r>
              <a:rPr lang="fr-FR" dirty="0"/>
              <a:t>Les DDL : les </a:t>
            </a:r>
            <a:r>
              <a:rPr lang="fr-FR" dirty="0" smtClean="0"/>
              <a:t>conditions </a:t>
            </a:r>
            <a:r>
              <a:rPr lang="fr-FR" dirty="0"/>
              <a:t>de leur mise en œuvre</a:t>
            </a:r>
          </a:p>
          <a:p>
            <a:pPr lvl="1"/>
            <a:r>
              <a:rPr lang="fr-FR" dirty="0"/>
              <a:t>Directement liées à la mission de certification, ce sont des prestations réalisées par les commissaires aux comptes à la demande des entités contrôlées</a:t>
            </a:r>
          </a:p>
          <a:p>
            <a:pPr lvl="1"/>
            <a:endParaRPr lang="fr-FR" sz="500" dirty="0"/>
          </a:p>
          <a:p>
            <a:pPr lvl="1"/>
            <a:r>
              <a:rPr lang="fr-FR" dirty="0"/>
              <a:t>Les DDL ne constituent pas des prestations en </a:t>
            </a:r>
            <a:r>
              <a:rPr lang="fr-FR" dirty="0" err="1"/>
              <a:t>autorévision</a:t>
            </a:r>
            <a:r>
              <a:rPr lang="fr-FR" dirty="0"/>
              <a:t>. Leur contenu et modalités de mise en œuvre sont normés  </a:t>
            </a:r>
            <a:endParaRPr lang="fr-FR" dirty="0" smtClean="0"/>
          </a:p>
          <a:p>
            <a:pPr lvl="1"/>
            <a:endParaRPr lang="fr-FR" sz="500" dirty="0"/>
          </a:p>
          <a:p>
            <a:pPr lvl="1"/>
            <a:r>
              <a:rPr lang="fr-FR" dirty="0"/>
              <a:t>La mise en œuvre d’une DDL entraîne l’émission d’un rapport qui présente les conclusions propre à cette </a:t>
            </a:r>
            <a:r>
              <a:rPr lang="fr-FR" dirty="0" smtClean="0"/>
              <a:t>intervention</a:t>
            </a:r>
          </a:p>
          <a:p>
            <a:pPr lvl="1"/>
            <a:endParaRPr lang="fr-FR" dirty="0"/>
          </a:p>
          <a:p>
            <a:r>
              <a:rPr lang="fr-FR" dirty="0"/>
              <a:t>Exemples de DDL : </a:t>
            </a:r>
          </a:p>
          <a:p>
            <a:pPr lvl="1"/>
            <a:r>
              <a:rPr lang="fr-FR" dirty="0"/>
              <a:t>Examen </a:t>
            </a:r>
            <a:r>
              <a:rPr lang="fr-FR" dirty="0" smtClean="0"/>
              <a:t>de </a:t>
            </a:r>
            <a:r>
              <a:rPr lang="fr-FR" dirty="0"/>
              <a:t>certains processus et de leur CI (NEP 9080</a:t>
            </a:r>
            <a:r>
              <a:rPr lang="fr-FR" dirty="0" smtClean="0"/>
              <a:t>)</a:t>
            </a:r>
          </a:p>
          <a:p>
            <a:pPr lvl="1"/>
            <a:endParaRPr lang="fr-FR" sz="500" dirty="0"/>
          </a:p>
          <a:p>
            <a:pPr lvl="1"/>
            <a:r>
              <a:rPr lang="fr-FR" dirty="0"/>
              <a:t>Attestations de compte rendu financier sur certaines opérations de recherche financées par des institutions (Commission européenne) – NEP 9030 </a:t>
            </a:r>
            <a:endParaRPr lang="fr-FR" dirty="0" smtClean="0"/>
          </a:p>
          <a:p>
            <a:pPr lvl="1"/>
            <a:endParaRPr lang="fr-FR" sz="500" dirty="0"/>
          </a:p>
          <a:p>
            <a:pPr lvl="1"/>
            <a:r>
              <a:rPr lang="fr-FR" dirty="0"/>
              <a:t>« Audit » des comptes d’une entité préalablement à une fusion afin d’apprécier l’homogénéité des règles et méthodes comptables – NEP 9040</a:t>
            </a:r>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6" name="Espace réservé du numéro de diapositive 5"/>
          <p:cNvSpPr>
            <a:spLocks noGrp="1"/>
          </p:cNvSpPr>
          <p:nvPr>
            <p:ph type="sldNum" sz="quarter" idx="11"/>
          </p:nvPr>
        </p:nvSpPr>
        <p:spPr/>
        <p:txBody>
          <a:bodyPr/>
          <a:lstStyle/>
          <a:p>
            <a:fld id="{19858401-1896-4F80-9B2B-186795E41C27}" type="slidenum">
              <a:rPr lang="fr-FR" smtClean="0"/>
              <a:pPr/>
              <a:t>34</a:t>
            </a:fld>
            <a:endParaRPr lang="fr-FR" dirty="0"/>
          </a:p>
        </p:txBody>
      </p:sp>
    </p:spTree>
    <p:extLst>
      <p:ext uri="{BB962C8B-B14F-4D97-AF65-F5344CB8AC3E}">
        <p14:creationId xmlns:p14="http://schemas.microsoft.com/office/powerpoint/2010/main" val="2647035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Documentation</a:t>
            </a:r>
            <a:endParaRPr lang="fr-FR" dirty="0"/>
          </a:p>
        </p:txBody>
      </p:sp>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6" name="Espace réservé du numéro de diapositive 5"/>
          <p:cNvSpPr>
            <a:spLocks noGrp="1"/>
          </p:cNvSpPr>
          <p:nvPr>
            <p:ph type="sldNum" sz="quarter" idx="11"/>
          </p:nvPr>
        </p:nvSpPr>
        <p:spPr/>
        <p:txBody>
          <a:bodyPr/>
          <a:lstStyle/>
          <a:p>
            <a:fld id="{19858401-1896-4F80-9B2B-186795E41C27}" type="slidenum">
              <a:rPr lang="fr-FR" smtClean="0"/>
              <a:pPr/>
              <a:t>35</a:t>
            </a:fld>
            <a:endParaRPr lang="fr-FR" dirty="0"/>
          </a:p>
        </p:txBody>
      </p:sp>
    </p:spTree>
    <p:extLst>
      <p:ext uri="{BB962C8B-B14F-4D97-AF65-F5344CB8AC3E}">
        <p14:creationId xmlns:p14="http://schemas.microsoft.com/office/powerpoint/2010/main" val="925258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Documentation</a:t>
            </a:r>
            <a:endParaRPr lang="fr-FR" dirty="0"/>
          </a:p>
        </p:txBody>
      </p:sp>
      <p:sp>
        <p:nvSpPr>
          <p:cNvPr id="9" name="Espace réservé du contenu 2"/>
          <p:cNvSpPr txBox="1">
            <a:spLocks/>
          </p:cNvSpPr>
          <p:nvPr/>
        </p:nvSpPr>
        <p:spPr bwMode="gray">
          <a:xfrm>
            <a:off x="1187624" y="1988840"/>
            <a:ext cx="7146000" cy="1008112"/>
          </a:xfrm>
          <a:prstGeom prst="rect">
            <a:avLst/>
          </a:prstGeom>
        </p:spPr>
        <p:txBody>
          <a:bodyPr vert="horz" lIns="0" tIns="0" rIns="0" bIns="0" rtlCol="0">
            <a:noAutofit/>
          </a:bodyPr>
          <a:lstStyle>
            <a:lvl1pPr marL="0" indent="0" algn="l" defTabSz="914400" rtl="0" eaLnBrk="1" latinLnBrk="0" hangingPunct="1">
              <a:spcBef>
                <a:spcPts val="0"/>
              </a:spcBef>
              <a:spcAft>
                <a:spcPts val="1900"/>
              </a:spcAft>
              <a:buFont typeface="Arial" pitchFamily="34" charset="0"/>
              <a:buNone/>
              <a:defRPr sz="1800" b="1" kern="1200">
                <a:solidFill>
                  <a:schemeClr val="tx2"/>
                </a:solidFill>
                <a:latin typeface="+mn-lt"/>
                <a:ea typeface="+mn-ea"/>
                <a:cs typeface="+mn-cs"/>
              </a:defRPr>
            </a:lvl1pPr>
            <a:lvl2pPr marL="0" indent="0" algn="just" defTabSz="914400" rtl="0" eaLnBrk="1" latinLnBrk="0" hangingPunct="1">
              <a:lnSpc>
                <a:spcPct val="120000"/>
              </a:lnSpc>
              <a:spcBef>
                <a:spcPts val="0"/>
              </a:spcBef>
              <a:buFont typeface="Arial" pitchFamily="34" charset="0"/>
              <a:buNone/>
              <a:defRPr sz="1600" kern="1200">
                <a:solidFill>
                  <a:schemeClr val="tx1"/>
                </a:solidFill>
                <a:latin typeface="+mn-lt"/>
                <a:ea typeface="+mn-ea"/>
                <a:cs typeface="+mn-cs"/>
              </a:defRPr>
            </a:lvl2pPr>
            <a:lvl3pPr marL="361950" indent="-180975" algn="just" defTabSz="914400" rtl="0" eaLnBrk="1" latinLnBrk="0" hangingPunct="1">
              <a:lnSpc>
                <a:spcPct val="120000"/>
              </a:lnSpc>
              <a:spcBef>
                <a:spcPts val="0"/>
              </a:spcBef>
              <a:buClr>
                <a:schemeClr val="tx2"/>
              </a:buClr>
              <a:buSzPct val="130000"/>
              <a:buFontTx/>
              <a:buBlip>
                <a:blip r:embed="rId2"/>
              </a:buBlip>
              <a:defRPr sz="1400" kern="1200">
                <a:solidFill>
                  <a:schemeClr val="tx1"/>
                </a:solidFill>
                <a:latin typeface="+mn-lt"/>
                <a:ea typeface="+mn-ea"/>
                <a:cs typeface="+mn-cs"/>
              </a:defRPr>
            </a:lvl3pPr>
            <a:lvl4pPr marL="714375" indent="-171450" algn="just" defTabSz="914400" rtl="0" eaLnBrk="1" latinLnBrk="0" hangingPunct="1">
              <a:lnSpc>
                <a:spcPct val="120000"/>
              </a:lnSpc>
              <a:spcBef>
                <a:spcPts val="0"/>
              </a:spcBef>
              <a:buClr>
                <a:schemeClr val="tx2"/>
              </a:buClr>
              <a:buFont typeface="Symbol" pitchFamily="18" charset="2"/>
              <a:buChar char="·"/>
              <a:defRPr sz="1200" kern="1200">
                <a:solidFill>
                  <a:schemeClr val="tx1"/>
                </a:solidFill>
                <a:latin typeface="+mn-lt"/>
                <a:ea typeface="+mn-ea"/>
                <a:cs typeface="+mn-cs"/>
              </a:defRPr>
            </a:lvl4pPr>
            <a:lvl5pPr marL="1257300" indent="-180975" algn="just" defTabSz="914400" rtl="0" eaLnBrk="1" latinLnBrk="0" hangingPunct="1">
              <a:lnSpc>
                <a:spcPct val="120000"/>
              </a:lnSpc>
              <a:spcBef>
                <a:spcPts val="0"/>
              </a:spcBef>
              <a:buClr>
                <a:schemeClr val="tx2"/>
              </a:buClr>
              <a:buSzPct val="13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lvl="2" indent="0">
              <a:buNone/>
            </a:pPr>
            <a:endParaRPr lang="fr-FR" sz="1200" kern="0" dirty="0" smtClean="0">
              <a:latin typeface="EYInterstate Light" panose="02000506000000020004" pitchFamily="2" charset="0"/>
            </a:endParaRPr>
          </a:p>
          <a:p>
            <a:pPr lvl="2"/>
            <a:r>
              <a:rPr lang="fr-FR" sz="1200" dirty="0" smtClean="0"/>
              <a:t>Le </a:t>
            </a:r>
            <a:r>
              <a:rPr lang="fr-FR" sz="1200" dirty="0"/>
              <a:t>dossier permanent regroupe, au sein d’un dossier unique, l’ensemble des documents juridiques, comptables et financiers de l’établissement </a:t>
            </a:r>
            <a:r>
              <a:rPr lang="fr-FR" sz="1200" dirty="0" smtClean="0"/>
              <a:t>caractérisant l’entité </a:t>
            </a:r>
            <a:r>
              <a:rPr lang="fr-FR" sz="1200" dirty="0"/>
              <a:t>et </a:t>
            </a:r>
            <a:r>
              <a:rPr lang="fr-FR" sz="1200" dirty="0" smtClean="0"/>
              <a:t>son évolution. Il a un caractère pluriannuel et fait l’objet de mises à jour régulières</a:t>
            </a:r>
            <a:endParaRPr lang="fr-FR" sz="1600" kern="0" dirty="0">
              <a:solidFill>
                <a:srgbClr val="646464"/>
              </a:solidFill>
            </a:endParaRPr>
          </a:p>
        </p:txBody>
      </p:sp>
      <p:sp>
        <p:nvSpPr>
          <p:cNvPr id="10" name="Espace réservé du contenu 2"/>
          <p:cNvSpPr txBox="1">
            <a:spLocks/>
          </p:cNvSpPr>
          <p:nvPr/>
        </p:nvSpPr>
        <p:spPr bwMode="gray">
          <a:xfrm>
            <a:off x="1187624" y="1804367"/>
            <a:ext cx="7146000" cy="368946"/>
          </a:xfrm>
          <a:prstGeom prst="rect">
            <a:avLst/>
          </a:prstGeom>
        </p:spPr>
        <p:txBody>
          <a:bodyPr vert="horz" lIns="0" tIns="0" rIns="0" bIns="0" rtlCol="0">
            <a:noAutofit/>
          </a:bodyPr>
          <a:lstStyle>
            <a:lvl1pPr marL="0" indent="0" algn="l" defTabSz="914400" rtl="0" eaLnBrk="1" latinLnBrk="0" hangingPunct="1">
              <a:spcBef>
                <a:spcPts val="0"/>
              </a:spcBef>
              <a:spcAft>
                <a:spcPts val="1900"/>
              </a:spcAft>
              <a:buFont typeface="Arial" pitchFamily="34" charset="0"/>
              <a:buNone/>
              <a:defRPr sz="1800" b="1" kern="1200">
                <a:solidFill>
                  <a:schemeClr val="tx2"/>
                </a:solidFill>
                <a:latin typeface="+mn-lt"/>
                <a:ea typeface="+mn-ea"/>
                <a:cs typeface="+mn-cs"/>
              </a:defRPr>
            </a:lvl1pPr>
            <a:lvl2pPr marL="0" indent="0" algn="just" defTabSz="914400" rtl="0" eaLnBrk="1" latinLnBrk="0" hangingPunct="1">
              <a:lnSpc>
                <a:spcPct val="120000"/>
              </a:lnSpc>
              <a:spcBef>
                <a:spcPts val="0"/>
              </a:spcBef>
              <a:buFont typeface="Arial" pitchFamily="34" charset="0"/>
              <a:buNone/>
              <a:defRPr sz="1600" kern="1200">
                <a:solidFill>
                  <a:schemeClr val="tx1"/>
                </a:solidFill>
                <a:latin typeface="+mn-lt"/>
                <a:ea typeface="+mn-ea"/>
                <a:cs typeface="+mn-cs"/>
              </a:defRPr>
            </a:lvl2pPr>
            <a:lvl3pPr marL="361950" indent="-180975" algn="just" defTabSz="914400" rtl="0" eaLnBrk="1" latinLnBrk="0" hangingPunct="1">
              <a:lnSpc>
                <a:spcPct val="120000"/>
              </a:lnSpc>
              <a:spcBef>
                <a:spcPts val="0"/>
              </a:spcBef>
              <a:buClr>
                <a:schemeClr val="tx2"/>
              </a:buClr>
              <a:buSzPct val="130000"/>
              <a:buFontTx/>
              <a:buBlip>
                <a:blip r:embed="rId2"/>
              </a:buBlip>
              <a:defRPr sz="1400" kern="1200">
                <a:solidFill>
                  <a:schemeClr val="tx1"/>
                </a:solidFill>
                <a:latin typeface="+mn-lt"/>
                <a:ea typeface="+mn-ea"/>
                <a:cs typeface="+mn-cs"/>
              </a:defRPr>
            </a:lvl3pPr>
            <a:lvl4pPr marL="714375" indent="-171450" algn="just" defTabSz="914400" rtl="0" eaLnBrk="1" latinLnBrk="0" hangingPunct="1">
              <a:lnSpc>
                <a:spcPct val="120000"/>
              </a:lnSpc>
              <a:spcBef>
                <a:spcPts val="0"/>
              </a:spcBef>
              <a:buClr>
                <a:schemeClr val="tx2"/>
              </a:buClr>
              <a:buFont typeface="Symbol" pitchFamily="18" charset="2"/>
              <a:buChar char="·"/>
              <a:defRPr sz="1200" kern="1200">
                <a:solidFill>
                  <a:schemeClr val="tx1"/>
                </a:solidFill>
                <a:latin typeface="+mn-lt"/>
                <a:ea typeface="+mn-ea"/>
                <a:cs typeface="+mn-cs"/>
              </a:defRPr>
            </a:lvl4pPr>
            <a:lvl5pPr marL="1257300" indent="-180975" algn="just" defTabSz="914400" rtl="0" eaLnBrk="1" latinLnBrk="0" hangingPunct="1">
              <a:lnSpc>
                <a:spcPct val="120000"/>
              </a:lnSpc>
              <a:spcBef>
                <a:spcPts val="0"/>
              </a:spcBef>
              <a:buClr>
                <a:schemeClr val="tx2"/>
              </a:buClr>
              <a:buSzPct val="13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872282" eaLnBrk="0" hangingPunct="0">
              <a:spcBef>
                <a:spcPct val="40000"/>
              </a:spcBef>
              <a:buClr>
                <a:srgbClr val="FFD200"/>
              </a:buClr>
              <a:buSzPct val="75000"/>
              <a:defRPr/>
            </a:pPr>
            <a:r>
              <a:rPr lang="fr-FR" dirty="0" smtClean="0"/>
              <a:t>Dossier permanent</a:t>
            </a:r>
          </a:p>
          <a:p>
            <a:pPr defTabSz="872282" eaLnBrk="0" hangingPunct="0">
              <a:spcBef>
                <a:spcPct val="40000"/>
              </a:spcBef>
              <a:buClr>
                <a:srgbClr val="FFD200"/>
              </a:buClr>
              <a:buSzPct val="75000"/>
              <a:defRPr/>
            </a:pPr>
            <a:endParaRPr lang="fr-FR" dirty="0"/>
          </a:p>
          <a:p>
            <a:pPr defTabSz="872282" eaLnBrk="0" hangingPunct="0">
              <a:spcBef>
                <a:spcPct val="40000"/>
              </a:spcBef>
              <a:buClr>
                <a:srgbClr val="FFD200"/>
              </a:buClr>
              <a:buSzPct val="75000"/>
              <a:defRPr/>
            </a:pPr>
            <a:endParaRPr lang="fr-FR" dirty="0"/>
          </a:p>
        </p:txBody>
      </p:sp>
      <p:sp>
        <p:nvSpPr>
          <p:cNvPr id="7" name="Espace réservé du contenu 2"/>
          <p:cNvSpPr txBox="1">
            <a:spLocks/>
          </p:cNvSpPr>
          <p:nvPr/>
        </p:nvSpPr>
        <p:spPr bwMode="gray">
          <a:xfrm>
            <a:off x="1187624" y="3253433"/>
            <a:ext cx="7146000" cy="368946"/>
          </a:xfrm>
          <a:prstGeom prst="rect">
            <a:avLst/>
          </a:prstGeom>
        </p:spPr>
        <p:txBody>
          <a:bodyPr vert="horz" lIns="0" tIns="0" rIns="0" bIns="0" rtlCol="0">
            <a:noAutofit/>
          </a:bodyPr>
          <a:lstStyle>
            <a:lvl1pPr marL="0" indent="0" algn="l" defTabSz="914400" rtl="0" eaLnBrk="1" latinLnBrk="0" hangingPunct="1">
              <a:spcBef>
                <a:spcPts val="0"/>
              </a:spcBef>
              <a:spcAft>
                <a:spcPts val="1900"/>
              </a:spcAft>
              <a:buFont typeface="Arial" pitchFamily="34" charset="0"/>
              <a:buNone/>
              <a:defRPr sz="1800" b="1" kern="1200">
                <a:solidFill>
                  <a:schemeClr val="tx2"/>
                </a:solidFill>
                <a:latin typeface="+mn-lt"/>
                <a:ea typeface="+mn-ea"/>
                <a:cs typeface="+mn-cs"/>
              </a:defRPr>
            </a:lvl1pPr>
            <a:lvl2pPr marL="0" indent="0" algn="just" defTabSz="914400" rtl="0" eaLnBrk="1" latinLnBrk="0" hangingPunct="1">
              <a:lnSpc>
                <a:spcPct val="120000"/>
              </a:lnSpc>
              <a:spcBef>
                <a:spcPts val="0"/>
              </a:spcBef>
              <a:buFont typeface="Arial" pitchFamily="34" charset="0"/>
              <a:buNone/>
              <a:defRPr sz="1600" kern="1200">
                <a:solidFill>
                  <a:schemeClr val="tx1"/>
                </a:solidFill>
                <a:latin typeface="+mn-lt"/>
                <a:ea typeface="+mn-ea"/>
                <a:cs typeface="+mn-cs"/>
              </a:defRPr>
            </a:lvl2pPr>
            <a:lvl3pPr marL="361950" indent="-180975" algn="just" defTabSz="914400" rtl="0" eaLnBrk="1" latinLnBrk="0" hangingPunct="1">
              <a:lnSpc>
                <a:spcPct val="120000"/>
              </a:lnSpc>
              <a:spcBef>
                <a:spcPts val="0"/>
              </a:spcBef>
              <a:buClr>
                <a:schemeClr val="tx2"/>
              </a:buClr>
              <a:buSzPct val="130000"/>
              <a:buFontTx/>
              <a:buBlip>
                <a:blip r:embed="rId2"/>
              </a:buBlip>
              <a:defRPr sz="1400" kern="1200">
                <a:solidFill>
                  <a:schemeClr val="tx1"/>
                </a:solidFill>
                <a:latin typeface="+mn-lt"/>
                <a:ea typeface="+mn-ea"/>
                <a:cs typeface="+mn-cs"/>
              </a:defRPr>
            </a:lvl3pPr>
            <a:lvl4pPr marL="714375" indent="-171450" algn="just" defTabSz="914400" rtl="0" eaLnBrk="1" latinLnBrk="0" hangingPunct="1">
              <a:lnSpc>
                <a:spcPct val="120000"/>
              </a:lnSpc>
              <a:spcBef>
                <a:spcPts val="0"/>
              </a:spcBef>
              <a:buClr>
                <a:schemeClr val="tx2"/>
              </a:buClr>
              <a:buFont typeface="Symbol" pitchFamily="18" charset="2"/>
              <a:buChar char="·"/>
              <a:defRPr sz="1200" kern="1200">
                <a:solidFill>
                  <a:schemeClr val="tx1"/>
                </a:solidFill>
                <a:latin typeface="+mn-lt"/>
                <a:ea typeface="+mn-ea"/>
                <a:cs typeface="+mn-cs"/>
              </a:defRPr>
            </a:lvl4pPr>
            <a:lvl5pPr marL="1257300" indent="-180975" algn="just" defTabSz="914400" rtl="0" eaLnBrk="1" latinLnBrk="0" hangingPunct="1">
              <a:lnSpc>
                <a:spcPct val="120000"/>
              </a:lnSpc>
              <a:spcBef>
                <a:spcPts val="0"/>
              </a:spcBef>
              <a:buClr>
                <a:schemeClr val="tx2"/>
              </a:buClr>
              <a:buSzPct val="13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872282" eaLnBrk="0" hangingPunct="0">
              <a:spcBef>
                <a:spcPct val="40000"/>
              </a:spcBef>
              <a:buClr>
                <a:srgbClr val="FFD200"/>
              </a:buClr>
              <a:buSzPct val="75000"/>
              <a:defRPr/>
            </a:pPr>
            <a:r>
              <a:rPr lang="fr-FR" dirty="0" smtClean="0"/>
              <a:t>Dossier de contrôle interne comptable et financier</a:t>
            </a:r>
          </a:p>
          <a:p>
            <a:pPr defTabSz="872282" eaLnBrk="0" hangingPunct="0">
              <a:spcBef>
                <a:spcPct val="40000"/>
              </a:spcBef>
              <a:buClr>
                <a:srgbClr val="FFD200"/>
              </a:buClr>
              <a:buSzPct val="75000"/>
              <a:defRPr/>
            </a:pPr>
            <a:endParaRPr lang="fr-FR" dirty="0"/>
          </a:p>
          <a:p>
            <a:pPr defTabSz="872282" eaLnBrk="0" hangingPunct="0">
              <a:spcBef>
                <a:spcPct val="40000"/>
              </a:spcBef>
              <a:buClr>
                <a:srgbClr val="FFD200"/>
              </a:buClr>
              <a:buSzPct val="75000"/>
              <a:defRPr/>
            </a:pPr>
            <a:endParaRPr lang="fr-FR" dirty="0"/>
          </a:p>
        </p:txBody>
      </p:sp>
      <p:sp>
        <p:nvSpPr>
          <p:cNvPr id="8" name="Espace réservé du contenu 2"/>
          <p:cNvSpPr txBox="1">
            <a:spLocks/>
          </p:cNvSpPr>
          <p:nvPr/>
        </p:nvSpPr>
        <p:spPr bwMode="gray">
          <a:xfrm>
            <a:off x="1187624" y="3437906"/>
            <a:ext cx="7146000" cy="1008112"/>
          </a:xfrm>
          <a:prstGeom prst="rect">
            <a:avLst/>
          </a:prstGeom>
        </p:spPr>
        <p:txBody>
          <a:bodyPr vert="horz" lIns="0" tIns="0" rIns="0" bIns="0" rtlCol="0">
            <a:noAutofit/>
          </a:bodyPr>
          <a:lstStyle>
            <a:lvl1pPr marL="0" indent="0" algn="l" defTabSz="914400" rtl="0" eaLnBrk="1" latinLnBrk="0" hangingPunct="1">
              <a:spcBef>
                <a:spcPts val="0"/>
              </a:spcBef>
              <a:spcAft>
                <a:spcPts val="1900"/>
              </a:spcAft>
              <a:buFont typeface="Arial" pitchFamily="34" charset="0"/>
              <a:buNone/>
              <a:defRPr sz="1800" b="1" kern="1200">
                <a:solidFill>
                  <a:schemeClr val="tx2"/>
                </a:solidFill>
                <a:latin typeface="+mn-lt"/>
                <a:ea typeface="+mn-ea"/>
                <a:cs typeface="+mn-cs"/>
              </a:defRPr>
            </a:lvl1pPr>
            <a:lvl2pPr marL="0" indent="0" algn="just" defTabSz="914400" rtl="0" eaLnBrk="1" latinLnBrk="0" hangingPunct="1">
              <a:lnSpc>
                <a:spcPct val="120000"/>
              </a:lnSpc>
              <a:spcBef>
                <a:spcPts val="0"/>
              </a:spcBef>
              <a:buFont typeface="Arial" pitchFamily="34" charset="0"/>
              <a:buNone/>
              <a:defRPr sz="1600" kern="1200">
                <a:solidFill>
                  <a:schemeClr val="tx1"/>
                </a:solidFill>
                <a:latin typeface="+mn-lt"/>
                <a:ea typeface="+mn-ea"/>
                <a:cs typeface="+mn-cs"/>
              </a:defRPr>
            </a:lvl2pPr>
            <a:lvl3pPr marL="361950" indent="-180975" algn="just" defTabSz="914400" rtl="0" eaLnBrk="1" latinLnBrk="0" hangingPunct="1">
              <a:lnSpc>
                <a:spcPct val="120000"/>
              </a:lnSpc>
              <a:spcBef>
                <a:spcPts val="0"/>
              </a:spcBef>
              <a:buClr>
                <a:schemeClr val="tx2"/>
              </a:buClr>
              <a:buSzPct val="130000"/>
              <a:buFontTx/>
              <a:buBlip>
                <a:blip r:embed="rId2"/>
              </a:buBlip>
              <a:defRPr sz="1400" kern="1200">
                <a:solidFill>
                  <a:schemeClr val="tx1"/>
                </a:solidFill>
                <a:latin typeface="+mn-lt"/>
                <a:ea typeface="+mn-ea"/>
                <a:cs typeface="+mn-cs"/>
              </a:defRPr>
            </a:lvl3pPr>
            <a:lvl4pPr marL="714375" indent="-171450" algn="just" defTabSz="914400" rtl="0" eaLnBrk="1" latinLnBrk="0" hangingPunct="1">
              <a:lnSpc>
                <a:spcPct val="120000"/>
              </a:lnSpc>
              <a:spcBef>
                <a:spcPts val="0"/>
              </a:spcBef>
              <a:buClr>
                <a:schemeClr val="tx2"/>
              </a:buClr>
              <a:buFont typeface="Symbol" pitchFamily="18" charset="2"/>
              <a:buChar char="·"/>
              <a:defRPr sz="1200" kern="1200">
                <a:solidFill>
                  <a:schemeClr val="tx1"/>
                </a:solidFill>
                <a:latin typeface="+mn-lt"/>
                <a:ea typeface="+mn-ea"/>
                <a:cs typeface="+mn-cs"/>
              </a:defRPr>
            </a:lvl4pPr>
            <a:lvl5pPr marL="1257300" indent="-180975" algn="just" defTabSz="914400" rtl="0" eaLnBrk="1" latinLnBrk="0" hangingPunct="1">
              <a:lnSpc>
                <a:spcPct val="120000"/>
              </a:lnSpc>
              <a:spcBef>
                <a:spcPts val="0"/>
              </a:spcBef>
              <a:buClr>
                <a:schemeClr val="tx2"/>
              </a:buClr>
              <a:buSzPct val="13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lvl="2" indent="0">
              <a:buNone/>
            </a:pPr>
            <a:endParaRPr lang="fr-FR" sz="1200" kern="0" dirty="0" smtClean="0">
              <a:latin typeface="EYInterstate Light" panose="02000506000000020004" pitchFamily="2" charset="0"/>
            </a:endParaRPr>
          </a:p>
          <a:p>
            <a:pPr lvl="2"/>
            <a:r>
              <a:rPr lang="fr-FR" sz="1200" dirty="0" smtClean="0"/>
              <a:t>Le </a:t>
            </a:r>
            <a:r>
              <a:rPr lang="fr-FR" sz="1200" dirty="0"/>
              <a:t>dossier de contrôle interne comptable et financier détaille l’ensemble des procédures appliquées et contrôles effectués par l’établissement (ordonnateur et comptable) au cours d’un exercice comptable donné.</a:t>
            </a:r>
            <a:endParaRPr lang="fr-FR" sz="1600" kern="0" dirty="0">
              <a:solidFill>
                <a:srgbClr val="646464"/>
              </a:solidFill>
            </a:endParaRPr>
          </a:p>
        </p:txBody>
      </p:sp>
      <p:sp>
        <p:nvSpPr>
          <p:cNvPr id="11" name="Espace réservé du contenu 2"/>
          <p:cNvSpPr txBox="1">
            <a:spLocks/>
          </p:cNvSpPr>
          <p:nvPr/>
        </p:nvSpPr>
        <p:spPr bwMode="gray">
          <a:xfrm>
            <a:off x="1187624" y="4693593"/>
            <a:ext cx="7146000" cy="368946"/>
          </a:xfrm>
          <a:prstGeom prst="rect">
            <a:avLst/>
          </a:prstGeom>
        </p:spPr>
        <p:txBody>
          <a:bodyPr vert="horz" lIns="0" tIns="0" rIns="0" bIns="0" rtlCol="0">
            <a:noAutofit/>
          </a:bodyPr>
          <a:lstStyle>
            <a:lvl1pPr marL="0" indent="0" algn="l" defTabSz="914400" rtl="0" eaLnBrk="1" latinLnBrk="0" hangingPunct="1">
              <a:spcBef>
                <a:spcPts val="0"/>
              </a:spcBef>
              <a:spcAft>
                <a:spcPts val="1900"/>
              </a:spcAft>
              <a:buFont typeface="Arial" pitchFamily="34" charset="0"/>
              <a:buNone/>
              <a:defRPr sz="1800" b="1" kern="1200">
                <a:solidFill>
                  <a:schemeClr val="tx2"/>
                </a:solidFill>
                <a:latin typeface="+mn-lt"/>
                <a:ea typeface="+mn-ea"/>
                <a:cs typeface="+mn-cs"/>
              </a:defRPr>
            </a:lvl1pPr>
            <a:lvl2pPr marL="0" indent="0" algn="just" defTabSz="914400" rtl="0" eaLnBrk="1" latinLnBrk="0" hangingPunct="1">
              <a:lnSpc>
                <a:spcPct val="120000"/>
              </a:lnSpc>
              <a:spcBef>
                <a:spcPts val="0"/>
              </a:spcBef>
              <a:buFont typeface="Arial" pitchFamily="34" charset="0"/>
              <a:buNone/>
              <a:defRPr sz="1600" kern="1200">
                <a:solidFill>
                  <a:schemeClr val="tx1"/>
                </a:solidFill>
                <a:latin typeface="+mn-lt"/>
                <a:ea typeface="+mn-ea"/>
                <a:cs typeface="+mn-cs"/>
              </a:defRPr>
            </a:lvl2pPr>
            <a:lvl3pPr marL="361950" indent="-180975" algn="just" defTabSz="914400" rtl="0" eaLnBrk="1" latinLnBrk="0" hangingPunct="1">
              <a:lnSpc>
                <a:spcPct val="120000"/>
              </a:lnSpc>
              <a:spcBef>
                <a:spcPts val="0"/>
              </a:spcBef>
              <a:buClr>
                <a:schemeClr val="tx2"/>
              </a:buClr>
              <a:buSzPct val="130000"/>
              <a:buFontTx/>
              <a:buBlip>
                <a:blip r:embed="rId2"/>
              </a:buBlip>
              <a:defRPr sz="1400" kern="1200">
                <a:solidFill>
                  <a:schemeClr val="tx1"/>
                </a:solidFill>
                <a:latin typeface="+mn-lt"/>
                <a:ea typeface="+mn-ea"/>
                <a:cs typeface="+mn-cs"/>
              </a:defRPr>
            </a:lvl3pPr>
            <a:lvl4pPr marL="714375" indent="-171450" algn="just" defTabSz="914400" rtl="0" eaLnBrk="1" latinLnBrk="0" hangingPunct="1">
              <a:lnSpc>
                <a:spcPct val="120000"/>
              </a:lnSpc>
              <a:spcBef>
                <a:spcPts val="0"/>
              </a:spcBef>
              <a:buClr>
                <a:schemeClr val="tx2"/>
              </a:buClr>
              <a:buFont typeface="Symbol" pitchFamily="18" charset="2"/>
              <a:buChar char="·"/>
              <a:defRPr sz="1200" kern="1200">
                <a:solidFill>
                  <a:schemeClr val="tx1"/>
                </a:solidFill>
                <a:latin typeface="+mn-lt"/>
                <a:ea typeface="+mn-ea"/>
                <a:cs typeface="+mn-cs"/>
              </a:defRPr>
            </a:lvl4pPr>
            <a:lvl5pPr marL="1257300" indent="-180975" algn="just" defTabSz="914400" rtl="0" eaLnBrk="1" latinLnBrk="0" hangingPunct="1">
              <a:lnSpc>
                <a:spcPct val="120000"/>
              </a:lnSpc>
              <a:spcBef>
                <a:spcPts val="0"/>
              </a:spcBef>
              <a:buClr>
                <a:schemeClr val="tx2"/>
              </a:buClr>
              <a:buSzPct val="13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872282" eaLnBrk="0" hangingPunct="0">
              <a:spcBef>
                <a:spcPct val="40000"/>
              </a:spcBef>
              <a:buClr>
                <a:srgbClr val="FFD200"/>
              </a:buClr>
              <a:buSzPct val="75000"/>
              <a:defRPr/>
            </a:pPr>
            <a:r>
              <a:rPr lang="fr-FR" dirty="0" smtClean="0"/>
              <a:t>Dossier de clôture</a:t>
            </a:r>
          </a:p>
          <a:p>
            <a:pPr defTabSz="872282" eaLnBrk="0" hangingPunct="0">
              <a:spcBef>
                <a:spcPct val="40000"/>
              </a:spcBef>
              <a:buClr>
                <a:srgbClr val="FFD200"/>
              </a:buClr>
              <a:buSzPct val="75000"/>
              <a:defRPr/>
            </a:pPr>
            <a:endParaRPr lang="fr-FR" dirty="0"/>
          </a:p>
          <a:p>
            <a:pPr defTabSz="872282" eaLnBrk="0" hangingPunct="0">
              <a:spcBef>
                <a:spcPct val="40000"/>
              </a:spcBef>
              <a:buClr>
                <a:srgbClr val="FFD200"/>
              </a:buClr>
              <a:buSzPct val="75000"/>
              <a:defRPr/>
            </a:pPr>
            <a:endParaRPr lang="fr-FR" dirty="0"/>
          </a:p>
        </p:txBody>
      </p:sp>
      <p:sp>
        <p:nvSpPr>
          <p:cNvPr id="12" name="Espace réservé du contenu 2"/>
          <p:cNvSpPr txBox="1">
            <a:spLocks/>
          </p:cNvSpPr>
          <p:nvPr/>
        </p:nvSpPr>
        <p:spPr bwMode="gray">
          <a:xfrm>
            <a:off x="1187624" y="4878066"/>
            <a:ext cx="7146000" cy="1008112"/>
          </a:xfrm>
          <a:prstGeom prst="rect">
            <a:avLst/>
          </a:prstGeom>
        </p:spPr>
        <p:txBody>
          <a:bodyPr vert="horz" lIns="0" tIns="0" rIns="0" bIns="0" rtlCol="0">
            <a:noAutofit/>
          </a:bodyPr>
          <a:lstStyle>
            <a:lvl1pPr marL="0" indent="0" algn="l" defTabSz="914400" rtl="0" eaLnBrk="1" latinLnBrk="0" hangingPunct="1">
              <a:spcBef>
                <a:spcPts val="0"/>
              </a:spcBef>
              <a:spcAft>
                <a:spcPts val="1900"/>
              </a:spcAft>
              <a:buFont typeface="Arial" pitchFamily="34" charset="0"/>
              <a:buNone/>
              <a:defRPr sz="1800" b="1" kern="1200">
                <a:solidFill>
                  <a:schemeClr val="tx2"/>
                </a:solidFill>
                <a:latin typeface="+mn-lt"/>
                <a:ea typeface="+mn-ea"/>
                <a:cs typeface="+mn-cs"/>
              </a:defRPr>
            </a:lvl1pPr>
            <a:lvl2pPr marL="0" indent="0" algn="just" defTabSz="914400" rtl="0" eaLnBrk="1" latinLnBrk="0" hangingPunct="1">
              <a:lnSpc>
                <a:spcPct val="120000"/>
              </a:lnSpc>
              <a:spcBef>
                <a:spcPts val="0"/>
              </a:spcBef>
              <a:buFont typeface="Arial" pitchFamily="34" charset="0"/>
              <a:buNone/>
              <a:defRPr sz="1600" kern="1200">
                <a:solidFill>
                  <a:schemeClr val="tx1"/>
                </a:solidFill>
                <a:latin typeface="+mn-lt"/>
                <a:ea typeface="+mn-ea"/>
                <a:cs typeface="+mn-cs"/>
              </a:defRPr>
            </a:lvl2pPr>
            <a:lvl3pPr marL="361950" indent="-180975" algn="just" defTabSz="914400" rtl="0" eaLnBrk="1" latinLnBrk="0" hangingPunct="1">
              <a:lnSpc>
                <a:spcPct val="120000"/>
              </a:lnSpc>
              <a:spcBef>
                <a:spcPts val="0"/>
              </a:spcBef>
              <a:buClr>
                <a:schemeClr val="tx2"/>
              </a:buClr>
              <a:buSzPct val="130000"/>
              <a:buFontTx/>
              <a:buBlip>
                <a:blip r:embed="rId2"/>
              </a:buBlip>
              <a:defRPr sz="1400" kern="1200">
                <a:solidFill>
                  <a:schemeClr val="tx1"/>
                </a:solidFill>
                <a:latin typeface="+mn-lt"/>
                <a:ea typeface="+mn-ea"/>
                <a:cs typeface="+mn-cs"/>
              </a:defRPr>
            </a:lvl3pPr>
            <a:lvl4pPr marL="714375" indent="-171450" algn="just" defTabSz="914400" rtl="0" eaLnBrk="1" latinLnBrk="0" hangingPunct="1">
              <a:lnSpc>
                <a:spcPct val="120000"/>
              </a:lnSpc>
              <a:spcBef>
                <a:spcPts val="0"/>
              </a:spcBef>
              <a:buClr>
                <a:schemeClr val="tx2"/>
              </a:buClr>
              <a:buFont typeface="Symbol" pitchFamily="18" charset="2"/>
              <a:buChar char="·"/>
              <a:defRPr sz="1200" kern="1200">
                <a:solidFill>
                  <a:schemeClr val="tx1"/>
                </a:solidFill>
                <a:latin typeface="+mn-lt"/>
                <a:ea typeface="+mn-ea"/>
                <a:cs typeface="+mn-cs"/>
              </a:defRPr>
            </a:lvl4pPr>
            <a:lvl5pPr marL="1257300" indent="-180975" algn="just" defTabSz="914400" rtl="0" eaLnBrk="1" latinLnBrk="0" hangingPunct="1">
              <a:lnSpc>
                <a:spcPct val="120000"/>
              </a:lnSpc>
              <a:spcBef>
                <a:spcPts val="0"/>
              </a:spcBef>
              <a:buClr>
                <a:schemeClr val="tx2"/>
              </a:buClr>
              <a:buSzPct val="13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lvl="2" indent="0">
              <a:buNone/>
            </a:pPr>
            <a:endParaRPr lang="fr-FR" sz="1200" kern="0" dirty="0" smtClean="0">
              <a:latin typeface="EYInterstate Light" panose="02000506000000020004" pitchFamily="2" charset="0"/>
            </a:endParaRPr>
          </a:p>
          <a:p>
            <a:pPr lvl="2"/>
            <a:r>
              <a:rPr lang="fr-FR" sz="1200" dirty="0" smtClean="0"/>
              <a:t>Le </a:t>
            </a:r>
            <a:r>
              <a:rPr lang="fr-FR" sz="1200" dirty="0"/>
              <a:t>dossier de clôture a pour finalité de justifier les montants des comptes présents aux états financiers de clôture pour un exercice comptable donné. </a:t>
            </a:r>
            <a:endParaRPr lang="fr-FR" sz="1600" kern="0" dirty="0">
              <a:solidFill>
                <a:srgbClr val="646464"/>
              </a:solidFill>
            </a:endParaRPr>
          </a:p>
        </p:txBody>
      </p:sp>
      <p:sp>
        <p:nvSpPr>
          <p:cNvPr id="3" name="ZoneTexte 2"/>
          <p:cNvSpPr txBox="1"/>
          <p:nvPr/>
        </p:nvSpPr>
        <p:spPr>
          <a:xfrm>
            <a:off x="1093760" y="1259105"/>
            <a:ext cx="6552728" cy="369332"/>
          </a:xfrm>
          <a:prstGeom prst="rect">
            <a:avLst/>
          </a:prstGeom>
          <a:noFill/>
        </p:spPr>
        <p:txBody>
          <a:bodyPr wrap="square" rtlCol="0">
            <a:spAutoFit/>
          </a:bodyPr>
          <a:lstStyle/>
          <a:p>
            <a:r>
              <a:rPr lang="fr-FR" dirty="0" smtClean="0">
                <a:solidFill>
                  <a:schemeClr val="bg1">
                    <a:lumMod val="50000"/>
                  </a:schemeClr>
                </a:solidFill>
              </a:rPr>
              <a:t>Cf. Fiche 8 « Préparer la venue du certificateur </a:t>
            </a:r>
            <a:endParaRPr lang="fr-FR" dirty="0">
              <a:solidFill>
                <a:schemeClr val="bg1">
                  <a:lumMod val="50000"/>
                </a:schemeClr>
              </a:solidFill>
            </a:endParaRPr>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13" name="Espace réservé du numéro de diapositive 12"/>
          <p:cNvSpPr>
            <a:spLocks noGrp="1"/>
          </p:cNvSpPr>
          <p:nvPr>
            <p:ph type="sldNum" sz="quarter" idx="11"/>
          </p:nvPr>
        </p:nvSpPr>
        <p:spPr/>
        <p:txBody>
          <a:bodyPr/>
          <a:lstStyle/>
          <a:p>
            <a:fld id="{19858401-1896-4F80-9B2B-186795E41C27}" type="slidenum">
              <a:rPr lang="fr-FR" smtClean="0"/>
              <a:pPr/>
              <a:t>36</a:t>
            </a:fld>
            <a:endParaRPr lang="fr-FR" dirty="0"/>
          </a:p>
        </p:txBody>
      </p:sp>
    </p:spTree>
    <p:extLst>
      <p:ext uri="{BB962C8B-B14F-4D97-AF65-F5344CB8AC3E}">
        <p14:creationId xmlns:p14="http://schemas.microsoft.com/office/powerpoint/2010/main" val="1183904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Focus sur l’audit de certains cycles :</a:t>
            </a:r>
            <a:br>
              <a:rPr lang="fr-FR" dirty="0" smtClean="0"/>
            </a:br>
            <a:r>
              <a:rPr lang="fr-FR" dirty="0" smtClean="0"/>
              <a:t/>
            </a:r>
            <a:br>
              <a:rPr lang="fr-FR" dirty="0" smtClean="0"/>
            </a:br>
            <a:r>
              <a:rPr lang="fr-FR" dirty="0"/>
              <a:t>I</a:t>
            </a:r>
            <a:r>
              <a:rPr lang="fr-FR" dirty="0" smtClean="0"/>
              <a:t>llustration des assertions d’audit </a:t>
            </a:r>
            <a:br>
              <a:rPr lang="fr-FR" dirty="0" smtClean="0"/>
            </a:br>
            <a:r>
              <a:rPr lang="fr-FR" dirty="0"/>
              <a:t/>
            </a:r>
            <a:br>
              <a:rPr lang="fr-FR" dirty="0"/>
            </a:br>
            <a:r>
              <a:rPr lang="fr-FR" dirty="0" smtClean="0"/>
              <a:t>- Recettes</a:t>
            </a:r>
            <a:br>
              <a:rPr lang="fr-FR" dirty="0" smtClean="0"/>
            </a:br>
            <a:r>
              <a:rPr lang="fr-FR" dirty="0" smtClean="0"/>
              <a:t>- Personnel</a:t>
            </a:r>
            <a:br>
              <a:rPr lang="fr-FR" dirty="0" smtClean="0"/>
            </a:br>
            <a:r>
              <a:rPr lang="fr-FR" dirty="0" smtClean="0"/>
              <a:t>- Immobilisations</a:t>
            </a:r>
            <a:endParaRPr lang="fr-FR" dirty="0"/>
          </a:p>
        </p:txBody>
      </p:sp>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6" name="Espace réservé du numéro de diapositive 5"/>
          <p:cNvSpPr>
            <a:spLocks noGrp="1"/>
          </p:cNvSpPr>
          <p:nvPr>
            <p:ph type="sldNum" sz="quarter" idx="11"/>
          </p:nvPr>
        </p:nvSpPr>
        <p:spPr/>
        <p:txBody>
          <a:bodyPr/>
          <a:lstStyle/>
          <a:p>
            <a:fld id="{19858401-1896-4F80-9B2B-186795E41C27}" type="slidenum">
              <a:rPr lang="fr-FR" smtClean="0"/>
              <a:pPr/>
              <a:t>37</a:t>
            </a:fld>
            <a:endParaRPr lang="fr-FR" dirty="0"/>
          </a:p>
        </p:txBody>
      </p:sp>
    </p:spTree>
    <p:extLst>
      <p:ext uri="{BB962C8B-B14F-4D97-AF65-F5344CB8AC3E}">
        <p14:creationId xmlns:p14="http://schemas.microsoft.com/office/powerpoint/2010/main" val="3085937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dirty="0"/>
              <a:t/>
            </a:r>
            <a:br>
              <a:rPr lang="fr-FR" dirty="0"/>
            </a:br>
            <a:r>
              <a:rPr lang="fr-FR" dirty="0" smtClean="0"/>
              <a:t/>
            </a:r>
            <a:br>
              <a:rPr lang="fr-FR" dirty="0" smtClean="0"/>
            </a:br>
            <a:r>
              <a:rPr lang="fr-FR" dirty="0"/>
              <a:t> </a:t>
            </a:r>
            <a:r>
              <a:rPr lang="fr-FR" dirty="0" smtClean="0"/>
              <a:t>                     </a:t>
            </a:r>
            <a:r>
              <a:rPr lang="fr-FR" dirty="0" smtClean="0"/>
              <a:t>Illustration </a:t>
            </a:r>
            <a:r>
              <a:rPr lang="fr-FR" dirty="0" smtClean="0"/>
              <a:t>des assertions : </a:t>
            </a:r>
            <a:r>
              <a:rPr lang="fr-FR" dirty="0" smtClean="0"/>
              <a:t/>
            </a:r>
            <a:br>
              <a:rPr lang="fr-FR" dirty="0" smtClean="0"/>
            </a:br>
            <a:r>
              <a:rPr lang="fr-FR" dirty="0"/>
              <a:t> </a:t>
            </a:r>
            <a:r>
              <a:rPr lang="fr-FR" dirty="0" smtClean="0"/>
              <a:t>                          </a:t>
            </a:r>
            <a:r>
              <a:rPr lang="fr-FR" dirty="0" smtClean="0"/>
              <a:t>les </a:t>
            </a:r>
            <a:r>
              <a:rPr lang="fr-FR" dirty="0" smtClean="0"/>
              <a:t>recettes d’activité</a:t>
            </a:r>
            <a:endParaRPr lang="fr-FR" dirty="0"/>
          </a:p>
        </p:txBody>
      </p:sp>
      <p:sp>
        <p:nvSpPr>
          <p:cNvPr id="3" name="Espace réservé du contenu 2"/>
          <p:cNvSpPr>
            <a:spLocks noGrp="1"/>
          </p:cNvSpPr>
          <p:nvPr>
            <p:ph idx="1"/>
          </p:nvPr>
        </p:nvSpPr>
        <p:spPr>
          <a:xfrm>
            <a:off x="1475656" y="1124744"/>
            <a:ext cx="7146000" cy="4564865"/>
          </a:xfrm>
        </p:spPr>
        <p:txBody>
          <a:bodyPr/>
          <a:lstStyle/>
          <a:p>
            <a:pPr lvl="1"/>
            <a:r>
              <a:rPr lang="fr-FR" dirty="0" smtClean="0"/>
              <a:t>                                Les </a:t>
            </a:r>
            <a:r>
              <a:rPr lang="fr-FR" dirty="0" smtClean="0"/>
              <a:t>assertions </a:t>
            </a:r>
            <a:r>
              <a:rPr lang="fr-FR" dirty="0"/>
              <a:t>d’audit </a:t>
            </a:r>
            <a:r>
              <a:rPr lang="fr-FR" dirty="0" smtClean="0"/>
              <a:t>sont les suivantes :</a:t>
            </a:r>
          </a:p>
          <a:p>
            <a:pPr lvl="1"/>
            <a:endParaRPr lang="fr-FR" dirty="0" smtClean="0"/>
          </a:p>
        </p:txBody>
      </p:sp>
      <p:sp>
        <p:nvSpPr>
          <p:cNvPr id="7" name="Espace réservé de la date 6"/>
          <p:cNvSpPr>
            <a:spLocks noGrp="1"/>
          </p:cNvSpPr>
          <p:nvPr>
            <p:ph type="dt" sz="half" idx="10"/>
          </p:nvPr>
        </p:nvSpPr>
        <p:spPr/>
        <p:txBody>
          <a:bodyPr/>
          <a:lstStyle/>
          <a:p>
            <a:r>
              <a:rPr lang="fr-FR" smtClean="0"/>
              <a:t>14 JANVIER 2015</a:t>
            </a:r>
            <a:endParaRPr lang="fr-FR" dirty="0"/>
          </a:p>
        </p:txBody>
      </p:sp>
      <p:sp>
        <p:nvSpPr>
          <p:cNvPr id="8" name="Espace réservé du numéro de diapositive 7"/>
          <p:cNvSpPr>
            <a:spLocks noGrp="1"/>
          </p:cNvSpPr>
          <p:nvPr>
            <p:ph type="sldNum" sz="quarter" idx="11"/>
          </p:nvPr>
        </p:nvSpPr>
        <p:spPr/>
        <p:txBody>
          <a:bodyPr/>
          <a:lstStyle/>
          <a:p>
            <a:fld id="{19858401-1896-4F80-9B2B-186795E41C27}" type="slidenum">
              <a:rPr lang="fr-FR" smtClean="0"/>
              <a:pPr/>
              <a:t>38</a:t>
            </a:fld>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1607178254"/>
              </p:ext>
            </p:extLst>
          </p:nvPr>
        </p:nvGraphicFramePr>
        <p:xfrm>
          <a:off x="1187624" y="1484783"/>
          <a:ext cx="7704857" cy="4967965"/>
        </p:xfrm>
        <a:graphic>
          <a:graphicData uri="http://schemas.openxmlformats.org/drawingml/2006/table">
            <a:tbl>
              <a:tblPr/>
              <a:tblGrid>
                <a:gridCol w="2063409"/>
                <a:gridCol w="175609"/>
                <a:gridCol w="1829263"/>
                <a:gridCol w="292682"/>
                <a:gridCol w="1657313"/>
                <a:gridCol w="208536"/>
                <a:gridCol w="1478045"/>
              </a:tblGrid>
              <a:tr h="425786">
                <a:tc>
                  <a:txBody>
                    <a:bodyPr/>
                    <a:lstStyle/>
                    <a:p>
                      <a:pPr algn="ctr" fontAlgn="ctr"/>
                      <a:r>
                        <a:rPr lang="fr-FR" sz="1600" b="1" i="0" u="none" strike="noStrike" dirty="0">
                          <a:solidFill>
                            <a:srgbClr val="000000"/>
                          </a:solidFill>
                          <a:effectLst/>
                          <a:latin typeface="Calibri"/>
                        </a:rPr>
                        <a:t>ASSERTIONS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600" b="1" i="0" u="none" strike="noStrike" dirty="0">
                          <a:solidFill>
                            <a:srgbClr val="000000"/>
                          </a:solidFill>
                          <a:effectLst/>
                          <a:latin typeface="Calibri"/>
                        </a:rPr>
                        <a:t>FLUX COMPTE DE</a:t>
                      </a:r>
                      <a:br>
                        <a:rPr lang="fr-FR" sz="1600" b="1" i="0" u="none" strike="noStrike" dirty="0">
                          <a:solidFill>
                            <a:srgbClr val="000000"/>
                          </a:solidFill>
                          <a:effectLst/>
                          <a:latin typeface="Calibri"/>
                        </a:rPr>
                      </a:br>
                      <a:r>
                        <a:rPr lang="fr-FR" sz="1600" b="1" i="0" u="none" strike="noStrike" dirty="0">
                          <a:solidFill>
                            <a:srgbClr val="000000"/>
                          </a:solidFill>
                          <a:effectLst/>
                          <a:latin typeface="Calibri"/>
                        </a:rPr>
                        <a:t>RESULTAT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600" b="1" i="0" u="none" strike="noStrike" dirty="0">
                          <a:solidFill>
                            <a:srgbClr val="000000"/>
                          </a:solidFill>
                          <a:effectLst/>
                          <a:latin typeface="Calibri"/>
                        </a:rPr>
                        <a:t>BILAN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FR" sz="1100" b="1"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600" b="1" i="0" u="none" strike="noStrike" dirty="0">
                          <a:solidFill>
                            <a:srgbClr val="000000"/>
                          </a:solidFill>
                          <a:effectLst/>
                          <a:latin typeface="Calibri"/>
                        </a:rPr>
                        <a:t>ANNEXE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51572">
                <a:tc>
                  <a:txBody>
                    <a:bodyPr/>
                    <a:lstStyle/>
                    <a:p>
                      <a:pPr algn="l" fontAlgn="ctr"/>
                      <a:r>
                        <a:rPr lang="fr-FR" sz="1100" b="1" i="0" u="none" strike="noStrike">
                          <a:solidFill>
                            <a:srgbClr val="000000"/>
                          </a:solidFill>
                          <a:effectLst/>
                          <a:latin typeface="Calibri"/>
                        </a:rPr>
                        <a:t>REALITE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a:rPr>
                        <a:t>SEJOURS ET ACTES</a:t>
                      </a:r>
                      <a:br>
                        <a:rPr lang="fr-FR" sz="1100" b="0" i="0" u="none" strike="noStrike">
                          <a:solidFill>
                            <a:srgbClr val="000000"/>
                          </a:solidFill>
                          <a:effectLst/>
                          <a:latin typeface="Calibri"/>
                        </a:rPr>
                      </a:br>
                      <a:r>
                        <a:rPr lang="fr-FR" sz="1100" b="0" i="0" u="none" strike="noStrike">
                          <a:solidFill>
                            <a:srgbClr val="000000"/>
                          </a:solidFill>
                          <a:effectLst/>
                          <a:latin typeface="Calibri"/>
                        </a:rPr>
                        <a:t>FACTURES ONT</a:t>
                      </a:r>
                      <a:br>
                        <a:rPr lang="fr-FR" sz="1100" b="0" i="0" u="none" strike="noStrike">
                          <a:solidFill>
                            <a:srgbClr val="000000"/>
                          </a:solidFill>
                          <a:effectLst/>
                          <a:latin typeface="Calibri"/>
                        </a:rPr>
                      </a:br>
                      <a:r>
                        <a:rPr lang="fr-FR" sz="1100" b="0" i="0" u="none" strike="noStrike">
                          <a:solidFill>
                            <a:srgbClr val="000000"/>
                          </a:solidFill>
                          <a:effectLst/>
                          <a:latin typeface="Calibri"/>
                        </a:rPr>
                        <a:t>EFFECTIVEMENT ÉTÉ</a:t>
                      </a:r>
                      <a:br>
                        <a:rPr lang="fr-FR" sz="1100" b="0" i="0" u="none" strike="noStrike">
                          <a:solidFill>
                            <a:srgbClr val="000000"/>
                          </a:solidFill>
                          <a:effectLst/>
                          <a:latin typeface="Calibri"/>
                        </a:rPr>
                      </a:br>
                      <a:r>
                        <a:rPr lang="fr-FR" sz="1100" b="0" i="0" u="none" strike="noStrike">
                          <a:solidFill>
                            <a:srgbClr val="000000"/>
                          </a:solidFill>
                          <a:effectLst/>
                          <a:latin typeface="Calibri"/>
                        </a:rPr>
                        <a:t>REALISES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100" b="0"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a:rPr>
                        <a:t>LES SOLDES SONT</a:t>
                      </a:r>
                      <a:br>
                        <a:rPr lang="fr-FR" sz="1100" b="0" i="0" u="none" strike="noStrike">
                          <a:solidFill>
                            <a:srgbClr val="000000"/>
                          </a:solidFill>
                          <a:effectLst/>
                          <a:latin typeface="Calibri"/>
                        </a:rPr>
                      </a:br>
                      <a:r>
                        <a:rPr lang="fr-FR" sz="1100" b="0" i="0" u="none" strike="noStrike">
                          <a:solidFill>
                            <a:srgbClr val="000000"/>
                          </a:solidFill>
                          <a:effectLst/>
                          <a:latin typeface="Calibri"/>
                        </a:rPr>
                        <a:t>JUSTIFIES PAR DES PIECES COMPTABLES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100" b="0"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12894">
                <a:tc>
                  <a:txBody>
                    <a:bodyPr/>
                    <a:lstStyle/>
                    <a:p>
                      <a:pPr algn="l" fontAlgn="b"/>
                      <a:endParaRPr lang="fr-FR" sz="1100" b="1"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680">
                <a:tc>
                  <a:txBody>
                    <a:bodyPr/>
                    <a:lstStyle/>
                    <a:p>
                      <a:pPr algn="l" fontAlgn="ctr"/>
                      <a:r>
                        <a:rPr lang="fr-FR" sz="1100" b="1" i="0" u="none" strike="noStrike" dirty="0">
                          <a:solidFill>
                            <a:srgbClr val="000000"/>
                          </a:solidFill>
                          <a:effectLst/>
                          <a:latin typeface="Calibri"/>
                        </a:rPr>
                        <a:t>MESURE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ctr"/>
                      <a:endParaRPr lang="fr-FR" sz="1100" b="0"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a:rPr>
                        <a:t>CODAGES CORRECTEMENT</a:t>
                      </a:r>
                      <a:br>
                        <a:rPr lang="fr-FR" sz="1100" b="0" i="0" u="none" strike="noStrike" dirty="0">
                          <a:solidFill>
                            <a:srgbClr val="000000"/>
                          </a:solidFill>
                          <a:effectLst/>
                          <a:latin typeface="Calibri"/>
                        </a:rPr>
                      </a:br>
                      <a:r>
                        <a:rPr lang="fr-FR" sz="1100" b="0" i="0" u="none" strike="noStrike" dirty="0">
                          <a:solidFill>
                            <a:srgbClr val="000000"/>
                          </a:solidFill>
                          <a:effectLst/>
                          <a:latin typeface="Calibri"/>
                        </a:rPr>
                        <a:t>REALISES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endParaRPr lang="fr-FR" sz="1100" b="0"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a:rPr>
                        <a:t>RISQUE DE NON</a:t>
                      </a:r>
                      <a:br>
                        <a:rPr lang="fr-FR" sz="1100" b="0" i="0" u="none" strike="noStrike" dirty="0">
                          <a:solidFill>
                            <a:srgbClr val="000000"/>
                          </a:solidFill>
                          <a:effectLst/>
                          <a:latin typeface="Calibri"/>
                        </a:rPr>
                      </a:br>
                      <a:r>
                        <a:rPr lang="fr-FR" sz="1100" b="0" i="0" u="none" strike="noStrike" dirty="0">
                          <a:solidFill>
                            <a:srgbClr val="000000"/>
                          </a:solidFill>
                          <a:effectLst/>
                          <a:latin typeface="Calibri"/>
                        </a:rPr>
                        <a:t>RECOUVREMENT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endParaRPr lang="fr-FR" sz="1100" b="0"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a:rPr>
                        <a:t>MODALITES DE DEPRECIATION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212894">
                <a:tc>
                  <a:txBody>
                    <a:bodyPr/>
                    <a:lstStyle/>
                    <a:p>
                      <a:pPr algn="l" fontAlgn="b"/>
                      <a:endParaRPr lang="fr-FR" sz="1100" b="1"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1572">
                <a:tc>
                  <a:txBody>
                    <a:bodyPr/>
                    <a:lstStyle/>
                    <a:p>
                      <a:pPr algn="l" fontAlgn="ctr"/>
                      <a:r>
                        <a:rPr lang="fr-FR" sz="1100" b="1" i="0" u="none" strike="noStrike">
                          <a:solidFill>
                            <a:srgbClr val="000000"/>
                          </a:solidFill>
                          <a:effectLst/>
                          <a:latin typeface="Calibri"/>
                        </a:rPr>
                        <a:t>EXHAUSTIVITE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a:rPr>
                        <a:t>EXHAUSTIVITE DES</a:t>
                      </a:r>
                      <a:br>
                        <a:rPr lang="fr-FR" sz="1100" b="0" i="0" u="none" strike="noStrike">
                          <a:solidFill>
                            <a:srgbClr val="000000"/>
                          </a:solidFill>
                          <a:effectLst/>
                          <a:latin typeface="Calibri"/>
                        </a:rPr>
                      </a:br>
                      <a:r>
                        <a:rPr lang="fr-FR" sz="1100" b="0" i="0" u="none" strike="noStrike">
                          <a:solidFill>
                            <a:srgbClr val="000000"/>
                          </a:solidFill>
                          <a:effectLst/>
                          <a:latin typeface="Calibri"/>
                        </a:rPr>
                        <a:t>SEJOURS/ACE</a:t>
                      </a:r>
                      <a:br>
                        <a:rPr lang="fr-FR" sz="1100" b="0" i="0" u="none" strike="noStrike">
                          <a:solidFill>
                            <a:srgbClr val="000000"/>
                          </a:solidFill>
                          <a:effectLst/>
                          <a:latin typeface="Calibri"/>
                        </a:rPr>
                      </a:br>
                      <a:r>
                        <a:rPr lang="fr-FR" sz="1100" b="0" i="0" u="none" strike="noStrike">
                          <a:solidFill>
                            <a:srgbClr val="000000"/>
                          </a:solidFill>
                          <a:effectLst/>
                          <a:latin typeface="Calibri"/>
                        </a:rPr>
                        <a:t>FONCTIONNEMENT DES</a:t>
                      </a:r>
                      <a:br>
                        <a:rPr lang="fr-FR" sz="1100" b="0" i="0" u="none" strike="noStrike">
                          <a:solidFill>
                            <a:srgbClr val="000000"/>
                          </a:solidFill>
                          <a:effectLst/>
                          <a:latin typeface="Calibri"/>
                        </a:rPr>
                      </a:br>
                      <a:r>
                        <a:rPr lang="fr-FR" sz="1100" b="0" i="0" u="none" strike="noStrike">
                          <a:solidFill>
                            <a:srgbClr val="000000"/>
                          </a:solidFill>
                          <a:effectLst/>
                          <a:latin typeface="Calibri"/>
                        </a:rPr>
                        <a:t>INTERFACES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a:rPr>
                        <a:t>EXHAUSTIVITE DE</a:t>
                      </a:r>
                      <a:br>
                        <a:rPr lang="fr-FR" sz="1100" b="0" i="0" u="none" strike="noStrike">
                          <a:solidFill>
                            <a:srgbClr val="000000"/>
                          </a:solidFill>
                          <a:effectLst/>
                          <a:latin typeface="Calibri"/>
                        </a:rPr>
                      </a:br>
                      <a:r>
                        <a:rPr lang="fr-FR" sz="1100" b="0" i="0" u="none" strike="noStrike">
                          <a:solidFill>
                            <a:srgbClr val="000000"/>
                          </a:solidFill>
                          <a:effectLst/>
                          <a:latin typeface="Calibri"/>
                        </a:rPr>
                        <a:t>L'INFORMATION</a:t>
                      </a:r>
                      <a:br>
                        <a:rPr lang="fr-FR" sz="1100" b="0" i="0" u="none" strike="noStrike">
                          <a:solidFill>
                            <a:srgbClr val="000000"/>
                          </a:solidFill>
                          <a:effectLst/>
                          <a:latin typeface="Calibri"/>
                        </a:rPr>
                      </a:br>
                      <a:r>
                        <a:rPr lang="fr-FR" sz="1100" b="0" i="0" u="none" strike="noStrike">
                          <a:solidFill>
                            <a:srgbClr val="000000"/>
                          </a:solidFill>
                          <a:effectLst/>
                          <a:latin typeface="Calibri"/>
                        </a:rPr>
                        <a:t>DONNEE EN ANNEXE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2894">
                <a:tc>
                  <a:txBody>
                    <a:bodyPr/>
                    <a:lstStyle/>
                    <a:p>
                      <a:pPr algn="l" fontAlgn="b"/>
                      <a:endParaRPr lang="fr-FR" sz="1100" b="1"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680">
                <a:tc>
                  <a:txBody>
                    <a:bodyPr/>
                    <a:lstStyle/>
                    <a:p>
                      <a:pPr algn="l" fontAlgn="ctr"/>
                      <a:r>
                        <a:rPr lang="fr-FR" sz="1100" b="1" i="0" u="none" strike="noStrike">
                          <a:solidFill>
                            <a:srgbClr val="000000"/>
                          </a:solidFill>
                          <a:effectLst/>
                          <a:latin typeface="Calibri"/>
                        </a:rPr>
                        <a:t>SEPARATION DES EXERCICES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a:rPr>
                        <a:t>SEJOURS A CHEVAL</a:t>
                      </a:r>
                      <a:br>
                        <a:rPr lang="fr-FR" sz="1100" b="0" i="0" u="none" strike="noStrike">
                          <a:solidFill>
                            <a:srgbClr val="000000"/>
                          </a:solidFill>
                          <a:effectLst/>
                          <a:latin typeface="Calibri"/>
                        </a:rPr>
                      </a:br>
                      <a:r>
                        <a:rPr lang="fr-FR" sz="1100" b="0" i="0" u="none" strike="noStrike">
                          <a:solidFill>
                            <a:srgbClr val="000000"/>
                          </a:solidFill>
                          <a:effectLst/>
                          <a:latin typeface="Calibri"/>
                        </a:rPr>
                        <a:t>ACTIVITE DE FIN D'ANNEE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a:rPr>
                        <a:t>SEJOURS A CHEVAL</a:t>
                      </a:r>
                      <a:br>
                        <a:rPr lang="fr-FR" sz="1100" b="0" i="0" u="none" strike="noStrike">
                          <a:solidFill>
                            <a:srgbClr val="000000"/>
                          </a:solidFill>
                          <a:effectLst/>
                          <a:latin typeface="Calibri"/>
                        </a:rPr>
                      </a:br>
                      <a:r>
                        <a:rPr lang="fr-FR" sz="1100" b="0" i="0" u="none" strike="noStrike">
                          <a:solidFill>
                            <a:srgbClr val="000000"/>
                          </a:solidFill>
                          <a:effectLst/>
                          <a:latin typeface="Calibri"/>
                        </a:rPr>
                        <a:t>ACTIVITE DE FIN D'ANNEE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12894">
                <a:tc>
                  <a:txBody>
                    <a:bodyPr/>
                    <a:lstStyle/>
                    <a:p>
                      <a:pPr algn="l" fontAlgn="b"/>
                      <a:endParaRPr lang="fr-FR" sz="1100" b="1"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680">
                <a:tc>
                  <a:txBody>
                    <a:bodyPr/>
                    <a:lstStyle/>
                    <a:p>
                      <a:pPr algn="l" fontAlgn="ctr"/>
                      <a:r>
                        <a:rPr lang="fr-FR" sz="1100" b="1" i="0" u="none" strike="noStrike" dirty="0">
                          <a:solidFill>
                            <a:srgbClr val="000000"/>
                          </a:solidFill>
                          <a:effectLst/>
                          <a:latin typeface="Calibri"/>
                        </a:rPr>
                        <a:t>CLASSIFICATION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1100" b="0" i="0" u="none" strike="noStrike" dirty="0">
                          <a:solidFill>
                            <a:srgbClr val="000000"/>
                          </a:solidFill>
                          <a:effectLst/>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100" b="0" i="0" u="none" strike="noStrike" dirty="0">
                          <a:solidFill>
                            <a:srgbClr val="000000"/>
                          </a:solidFill>
                          <a:effectLst/>
                          <a:latin typeface="Calibri"/>
                        </a:rPr>
                        <a:t>COMPTABILISATIONS</a:t>
                      </a:r>
                      <a:br>
                        <a:rPr lang="fr-FR" sz="1100" b="0" i="0" u="none" strike="noStrike" dirty="0">
                          <a:solidFill>
                            <a:srgbClr val="000000"/>
                          </a:solidFill>
                          <a:effectLst/>
                          <a:latin typeface="Calibri"/>
                        </a:rPr>
                      </a:br>
                      <a:r>
                        <a:rPr lang="fr-FR" sz="1100" b="0" i="0" u="none" strike="noStrike" dirty="0">
                          <a:solidFill>
                            <a:srgbClr val="000000"/>
                          </a:solidFill>
                          <a:effectLst/>
                          <a:latin typeface="Calibri"/>
                        </a:rPr>
                        <a:t>DANS LES BONS COMPTES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FR" sz="11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a:rPr>
                        <a:t>COMPTABILISATIONS</a:t>
                      </a:r>
                      <a:br>
                        <a:rPr lang="fr-FR" sz="1100" b="0" i="0" u="none" strike="noStrike">
                          <a:solidFill>
                            <a:srgbClr val="000000"/>
                          </a:solidFill>
                          <a:effectLst/>
                          <a:latin typeface="Calibri"/>
                        </a:rPr>
                      </a:br>
                      <a:r>
                        <a:rPr lang="fr-FR" sz="1100" b="0" i="0" u="none" strike="noStrike">
                          <a:solidFill>
                            <a:srgbClr val="000000"/>
                          </a:solidFill>
                          <a:effectLst/>
                          <a:latin typeface="Calibri"/>
                        </a:rPr>
                        <a:t>DANS LES BONS COMPTES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7060" y="22831"/>
            <a:ext cx="1198562" cy="95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descr="https://encrypted-tbn0.gstatic.com/images?q=tbn:ANd9GcRd60fcqXs3e0jw3NIwLzZiunqcll952sEfpkaWE_P_o3qsOQfg9Q">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46918"/>
            <a:ext cx="1224136" cy="833809"/>
          </a:xfrm>
          <a:prstGeom prst="rect">
            <a:avLst/>
          </a:prstGeom>
          <a:noFill/>
          <a:ln>
            <a:noFill/>
          </a:ln>
        </p:spPr>
      </p:pic>
    </p:spTree>
    <p:extLst>
      <p:ext uri="{BB962C8B-B14F-4D97-AF65-F5344CB8AC3E}">
        <p14:creationId xmlns:p14="http://schemas.microsoft.com/office/powerpoint/2010/main" val="28280902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Illustration de validation des assertions : </a:t>
            </a:r>
            <a:br>
              <a:rPr lang="fr-FR" dirty="0" smtClean="0"/>
            </a:br>
            <a:r>
              <a:rPr lang="fr-FR" dirty="0" smtClean="0"/>
              <a:t>les recettes d’activité</a:t>
            </a:r>
            <a:endParaRPr lang="fr-FR" dirty="0"/>
          </a:p>
        </p:txBody>
      </p:sp>
      <p:sp>
        <p:nvSpPr>
          <p:cNvPr id="3" name="Espace réservé du contenu 2"/>
          <p:cNvSpPr>
            <a:spLocks noGrp="1"/>
          </p:cNvSpPr>
          <p:nvPr>
            <p:ph idx="1"/>
          </p:nvPr>
        </p:nvSpPr>
        <p:spPr>
          <a:xfrm>
            <a:off x="1475656" y="1196752"/>
            <a:ext cx="7272808" cy="5256584"/>
          </a:xfrm>
        </p:spPr>
        <p:txBody>
          <a:bodyPr/>
          <a:lstStyle/>
          <a:p>
            <a:pPr lvl="1"/>
            <a:r>
              <a:rPr lang="fr-FR" dirty="0" smtClean="0">
                <a:solidFill>
                  <a:schemeClr val="accent2">
                    <a:lumMod val="60000"/>
                    <a:lumOff val="40000"/>
                  </a:schemeClr>
                </a:solidFill>
              </a:rPr>
              <a:t>RECETTES : </a:t>
            </a:r>
            <a:r>
              <a:rPr lang="fr-FR" b="1" dirty="0" smtClean="0">
                <a:solidFill>
                  <a:schemeClr val="accent2">
                    <a:lumMod val="60000"/>
                    <a:lumOff val="40000"/>
                  </a:schemeClr>
                </a:solidFill>
              </a:rPr>
              <a:t>ASSERTION MESURE</a:t>
            </a:r>
          </a:p>
          <a:p>
            <a:pPr lvl="1"/>
            <a:endParaRPr lang="fr-FR" sz="1000" dirty="0" smtClean="0"/>
          </a:p>
          <a:p>
            <a:pPr lvl="1"/>
            <a:r>
              <a:rPr lang="fr-FR" b="1" dirty="0" smtClean="0"/>
              <a:t>Les objectifs du contrôle interne :</a:t>
            </a:r>
          </a:p>
          <a:p>
            <a:pPr marL="285750" lvl="1" indent="-285750">
              <a:buFont typeface="Arial" panose="020B0604020202020204" pitchFamily="34" charset="0"/>
              <a:buChar char="•"/>
            </a:pPr>
            <a:r>
              <a:rPr lang="fr-FR" dirty="0" smtClean="0"/>
              <a:t>L’ensemble des recettes d’activité est correctement valorisés</a:t>
            </a:r>
          </a:p>
          <a:p>
            <a:pPr marL="285750" lvl="1" indent="-285750">
              <a:buFont typeface="Arial" panose="020B0604020202020204" pitchFamily="34" charset="0"/>
              <a:buChar char="•"/>
            </a:pPr>
            <a:r>
              <a:rPr lang="fr-FR" dirty="0" smtClean="0"/>
              <a:t>Toutes les créances devant être dépréciées sont identifiées</a:t>
            </a:r>
          </a:p>
          <a:p>
            <a:pPr lvl="1"/>
            <a:endParaRPr lang="fr-FR" sz="1000" dirty="0" smtClean="0"/>
          </a:p>
          <a:p>
            <a:pPr lvl="1"/>
            <a:r>
              <a:rPr lang="fr-FR" b="1" dirty="0" smtClean="0"/>
              <a:t>Risque :</a:t>
            </a:r>
          </a:p>
          <a:p>
            <a:pPr lvl="1"/>
            <a:r>
              <a:rPr lang="fr-FR" dirty="0" smtClean="0"/>
              <a:t>Le codage et la facturation peuvent présenter </a:t>
            </a:r>
            <a:r>
              <a:rPr lang="fr-FR" dirty="0"/>
              <a:t>des erreurs, </a:t>
            </a:r>
            <a:r>
              <a:rPr lang="fr-FR" dirty="0" smtClean="0"/>
              <a:t>du fait de différentes raisons dont, la 1</a:t>
            </a:r>
            <a:r>
              <a:rPr lang="fr-FR" baseline="30000" dirty="0" smtClean="0"/>
              <a:t>ère</a:t>
            </a:r>
            <a:r>
              <a:rPr lang="fr-FR" dirty="0" smtClean="0"/>
              <a:t> est leur relative complexité </a:t>
            </a:r>
          </a:p>
          <a:p>
            <a:pPr lvl="1"/>
            <a:endParaRPr lang="fr-FR" sz="1000" dirty="0"/>
          </a:p>
          <a:p>
            <a:pPr lvl="1"/>
            <a:r>
              <a:rPr lang="fr-FR" b="1" dirty="0" smtClean="0"/>
              <a:t>Exemples de contrôles mis en œuvre par les commissaires aux comptes :</a:t>
            </a:r>
          </a:p>
          <a:p>
            <a:pPr marL="285750" lvl="1" indent="-285750">
              <a:buFont typeface="Arial" panose="020B0604020202020204" pitchFamily="34" charset="0"/>
              <a:buChar char="•"/>
            </a:pPr>
            <a:r>
              <a:rPr lang="fr-FR" dirty="0" smtClean="0"/>
              <a:t>Sur les flux :</a:t>
            </a:r>
          </a:p>
          <a:p>
            <a:pPr marL="647700" lvl="2" indent="-285750">
              <a:buFont typeface="Arial" panose="020B0604020202020204" pitchFamily="34" charset="0"/>
              <a:buChar char="•"/>
            </a:pPr>
            <a:r>
              <a:rPr lang="fr-FR" dirty="0" smtClean="0"/>
              <a:t>Pour les séjours, en fonction de l’organisation (centralisée/décentralise) existante, revue des contrôles de codage effectués aux différents niveaux du processus, notamment au DIM. Tests </a:t>
            </a:r>
            <a:r>
              <a:rPr lang="fr-FR" dirty="0"/>
              <a:t>é</a:t>
            </a:r>
            <a:r>
              <a:rPr lang="fr-FR" dirty="0" smtClean="0"/>
              <a:t>ventuels sur les contrôles, voire sur des dossiers </a:t>
            </a:r>
            <a:r>
              <a:rPr lang="fr-FR" dirty="0" err="1" smtClean="0"/>
              <a:t>anonymisés</a:t>
            </a:r>
            <a:r>
              <a:rPr lang="fr-FR" dirty="0" smtClean="0"/>
              <a:t> (avec l’appui d’un expert)</a:t>
            </a:r>
            <a:endParaRPr lang="fr-FR" dirty="0"/>
          </a:p>
          <a:p>
            <a:pPr marL="647700" lvl="2" indent="-285750">
              <a:buFont typeface="Arial" panose="020B0604020202020204" pitchFamily="34" charset="0"/>
              <a:buChar char="•"/>
            </a:pPr>
            <a:r>
              <a:rPr lang="fr-FR" dirty="0" smtClean="0"/>
              <a:t>Pour les ACE, analyse des contrôles effectués </a:t>
            </a:r>
            <a:r>
              <a:rPr lang="fr-FR" dirty="0"/>
              <a:t>aux différents niveaux du </a:t>
            </a:r>
            <a:r>
              <a:rPr lang="fr-FR" dirty="0" smtClean="0"/>
              <a:t>processus, notamment par le service de facturation. Sondages éventuels sur un échantillon d’actes. Revue des contrôles réalisés lors des changements de nomenclatures dans l’applicatif de facturation.</a:t>
            </a:r>
          </a:p>
          <a:p>
            <a:pPr marL="285750" lvl="1" indent="-285750">
              <a:buFont typeface="Arial" panose="020B0604020202020204" pitchFamily="34" charset="0"/>
              <a:buChar char="•"/>
            </a:pPr>
            <a:endParaRPr lang="fr-FR" sz="1600" b="0" dirty="0">
              <a:solidFill>
                <a:schemeClr val="tx1"/>
              </a:solidFill>
            </a:endParaRPr>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7" name="Espace réservé du numéro de diapositive 6"/>
          <p:cNvSpPr>
            <a:spLocks noGrp="1"/>
          </p:cNvSpPr>
          <p:nvPr>
            <p:ph type="sldNum" sz="quarter" idx="11"/>
          </p:nvPr>
        </p:nvSpPr>
        <p:spPr/>
        <p:txBody>
          <a:bodyPr/>
          <a:lstStyle/>
          <a:p>
            <a:fld id="{19858401-1896-4F80-9B2B-186795E41C27}" type="slidenum">
              <a:rPr lang="fr-FR" smtClean="0"/>
              <a:pPr/>
              <a:t>39</a:t>
            </a:fld>
            <a:endParaRPr lang="fr-FR"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88640"/>
            <a:ext cx="1126554" cy="90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549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Environnement légal et réglementaire : une profession réglementée</a:t>
            </a:r>
          </a:p>
        </p:txBody>
      </p:sp>
      <p:sp>
        <p:nvSpPr>
          <p:cNvPr id="10" name="ZoneTexte 9"/>
          <p:cNvSpPr txBox="1"/>
          <p:nvPr/>
        </p:nvSpPr>
        <p:spPr>
          <a:xfrm>
            <a:off x="1407840" y="3694162"/>
            <a:ext cx="3596208" cy="2677656"/>
          </a:xfrm>
          <a:prstGeom prst="rect">
            <a:avLst/>
          </a:prstGeom>
          <a:noFill/>
        </p:spPr>
        <p:txBody>
          <a:bodyPr wrap="square" rtlCol="0">
            <a:spAutoFit/>
          </a:bodyPr>
          <a:lstStyle/>
          <a:p>
            <a:r>
              <a:rPr lang="fr-FR" sz="1050" dirty="0" smtClean="0"/>
              <a:t>MISSIONS</a:t>
            </a:r>
            <a:endParaRPr lang="fr-FR" sz="1050" dirty="0"/>
          </a:p>
          <a:p>
            <a:pPr marL="171450" indent="-171450">
              <a:buFont typeface="Arial" panose="020B0604020202020204" pitchFamily="34" charset="0"/>
              <a:buChar char="•"/>
            </a:pPr>
            <a:r>
              <a:rPr lang="fr-FR" sz="1050" dirty="0" smtClean="0"/>
              <a:t>assurer </a:t>
            </a:r>
            <a:r>
              <a:rPr lang="fr-FR" sz="1050" dirty="0"/>
              <a:t>la surveillance de la profession ;</a:t>
            </a:r>
          </a:p>
          <a:p>
            <a:pPr marL="171450" indent="-171450">
              <a:buFont typeface="Arial" panose="020B0604020202020204" pitchFamily="34" charset="0"/>
              <a:buChar char="•"/>
            </a:pPr>
            <a:r>
              <a:rPr lang="fr-FR" sz="1050" dirty="0" smtClean="0"/>
              <a:t>veiller </a:t>
            </a:r>
            <a:r>
              <a:rPr lang="fr-FR" sz="1050" dirty="0"/>
              <a:t>au respect de la déontologie </a:t>
            </a:r>
            <a:r>
              <a:rPr lang="fr-FR" sz="1050" dirty="0" smtClean="0"/>
              <a:t>de </a:t>
            </a:r>
            <a:r>
              <a:rPr lang="fr-FR" sz="1050" dirty="0"/>
              <a:t>l’indépendance des commissaires aux comptes ; </a:t>
            </a:r>
          </a:p>
          <a:p>
            <a:endParaRPr lang="fr-FR" sz="1050" dirty="0"/>
          </a:p>
          <a:p>
            <a:r>
              <a:rPr lang="fr-FR" sz="1050" dirty="0" smtClean="0"/>
              <a:t>RÔLE</a:t>
            </a:r>
            <a:endParaRPr lang="fr-FR" sz="1050" dirty="0"/>
          </a:p>
          <a:p>
            <a:pPr marL="171450" indent="-171450">
              <a:buFont typeface="Arial" panose="020B0604020202020204" pitchFamily="34" charset="0"/>
              <a:buChar char="•"/>
            </a:pPr>
            <a:r>
              <a:rPr lang="fr-FR" sz="1050" dirty="0" smtClean="0"/>
              <a:t>organiser </a:t>
            </a:r>
            <a:r>
              <a:rPr lang="fr-FR" sz="1050" dirty="0"/>
              <a:t>les contrôles de l’activité des </a:t>
            </a:r>
            <a:r>
              <a:rPr lang="fr-FR" sz="1050" dirty="0" smtClean="0"/>
              <a:t>professionnels</a:t>
            </a:r>
          </a:p>
          <a:p>
            <a:pPr marL="171450" indent="-171450">
              <a:buFont typeface="Arial" panose="020B0604020202020204" pitchFamily="34" charset="0"/>
              <a:buChar char="•"/>
            </a:pPr>
            <a:r>
              <a:rPr lang="fr-FR" sz="1050" dirty="0" smtClean="0"/>
              <a:t>émettre </a:t>
            </a:r>
            <a:r>
              <a:rPr lang="fr-FR" sz="1050" dirty="0"/>
              <a:t>un avis sur le Code de déontologie </a:t>
            </a:r>
          </a:p>
          <a:p>
            <a:pPr marL="171450" indent="-171450">
              <a:buFont typeface="Arial" panose="020B0604020202020204" pitchFamily="34" charset="0"/>
              <a:buChar char="•"/>
            </a:pPr>
            <a:r>
              <a:rPr lang="fr-FR" sz="1050" dirty="0" smtClean="0"/>
              <a:t>émettre </a:t>
            </a:r>
            <a:r>
              <a:rPr lang="fr-FR" sz="1050" dirty="0"/>
              <a:t>un avis sur les normes d’exercice professionnel </a:t>
            </a:r>
          </a:p>
          <a:p>
            <a:pPr marL="171450" indent="-171450">
              <a:buFont typeface="Arial" panose="020B0604020202020204" pitchFamily="34" charset="0"/>
              <a:buChar char="•"/>
            </a:pPr>
            <a:r>
              <a:rPr lang="fr-FR" sz="1050" dirty="0" smtClean="0"/>
              <a:t>identifier et </a:t>
            </a:r>
            <a:r>
              <a:rPr lang="fr-FR" sz="1050" dirty="0"/>
              <a:t>promouvoir les bonnes pratiques professionnelles </a:t>
            </a:r>
            <a:endParaRPr lang="fr-FR" sz="1050" dirty="0" smtClean="0"/>
          </a:p>
          <a:p>
            <a:endParaRPr lang="fr-FR" sz="1050" dirty="0"/>
          </a:p>
          <a:p>
            <a:r>
              <a:rPr lang="fr-FR" sz="1050" dirty="0" smtClean="0"/>
              <a:t>COMPETENCES DE JUGEMENT</a:t>
            </a:r>
            <a:endParaRPr lang="fr-FR" sz="1050" dirty="0"/>
          </a:p>
          <a:p>
            <a:r>
              <a:rPr lang="fr-FR" sz="1050" dirty="0" smtClean="0"/>
              <a:t>Organe d’appel </a:t>
            </a:r>
            <a:r>
              <a:rPr lang="fr-FR" sz="1050" dirty="0"/>
              <a:t>des chambres régionales en matière disciplinaire et en matière d’inscription</a:t>
            </a:r>
            <a:r>
              <a:rPr lang="fr-FR" sz="1050" dirty="0" smtClean="0"/>
              <a:t>.</a:t>
            </a:r>
            <a:endParaRPr lang="fr-FR" sz="1050" dirty="0"/>
          </a:p>
        </p:txBody>
      </p:sp>
      <p:sp>
        <p:nvSpPr>
          <p:cNvPr id="3" name="Rounded Rectangle 2"/>
          <p:cNvSpPr/>
          <p:nvPr/>
        </p:nvSpPr>
        <p:spPr>
          <a:xfrm>
            <a:off x="1407840" y="1203065"/>
            <a:ext cx="7336432" cy="648072"/>
          </a:xfrm>
          <a:prstGeom prst="roundRect">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dirty="0" smtClean="0"/>
              <a:t>Ministère de rattachement: ministère de la Justice</a:t>
            </a:r>
            <a:endParaRPr lang="fr-FR" sz="2300" dirty="0"/>
          </a:p>
        </p:txBody>
      </p:sp>
      <p:sp>
        <p:nvSpPr>
          <p:cNvPr id="11" name="Rounded Rectangle 10"/>
          <p:cNvSpPr/>
          <p:nvPr/>
        </p:nvSpPr>
        <p:spPr>
          <a:xfrm>
            <a:off x="5148064" y="1978754"/>
            <a:ext cx="3596208" cy="648072"/>
          </a:xfrm>
          <a:prstGeom prst="roundRect">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dirty="0" smtClean="0"/>
              <a:t>Textes</a:t>
            </a:r>
            <a:endParaRPr lang="fr-FR" sz="2300" dirty="0"/>
          </a:p>
        </p:txBody>
      </p:sp>
      <p:sp>
        <p:nvSpPr>
          <p:cNvPr id="12" name="Rounded Rectangle 11"/>
          <p:cNvSpPr/>
          <p:nvPr/>
        </p:nvSpPr>
        <p:spPr>
          <a:xfrm>
            <a:off x="1407840" y="1988840"/>
            <a:ext cx="3596208" cy="648072"/>
          </a:xfrm>
          <a:prstGeom prst="roundRect">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dirty="0" smtClean="0"/>
              <a:t>Autorité de contrôle de la profession</a:t>
            </a:r>
            <a:endParaRPr lang="fr-FR" sz="2300" dirty="0"/>
          </a:p>
        </p:txBody>
      </p:sp>
      <p:sp>
        <p:nvSpPr>
          <p:cNvPr id="4" name="Rectangle 3"/>
          <p:cNvSpPr/>
          <p:nvPr/>
        </p:nvSpPr>
        <p:spPr>
          <a:xfrm>
            <a:off x="5148064" y="2780928"/>
            <a:ext cx="3596208" cy="86409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Dispositions législatives et réglementaires</a:t>
            </a:r>
            <a:endParaRPr lang="fr-FR" dirty="0">
              <a:solidFill>
                <a:schemeClr val="tx1"/>
              </a:solidFill>
            </a:endParaRPr>
          </a:p>
        </p:txBody>
      </p:sp>
      <p:sp>
        <p:nvSpPr>
          <p:cNvPr id="13" name="Rectangle 12"/>
          <p:cNvSpPr/>
          <p:nvPr/>
        </p:nvSpPr>
        <p:spPr>
          <a:xfrm>
            <a:off x="1407840" y="2780928"/>
            <a:ext cx="3596208" cy="86409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Haut Conseil du Commissariat aux Comptes (H3C)</a:t>
            </a:r>
            <a:endParaRPr lang="fr-FR" dirty="0">
              <a:solidFill>
                <a:schemeClr val="tx1"/>
              </a:solidFill>
            </a:endParaRPr>
          </a:p>
        </p:txBody>
      </p:sp>
      <p:sp>
        <p:nvSpPr>
          <p:cNvPr id="15" name="ZoneTexte 9"/>
          <p:cNvSpPr txBox="1"/>
          <p:nvPr/>
        </p:nvSpPr>
        <p:spPr>
          <a:xfrm>
            <a:off x="5148064" y="3711674"/>
            <a:ext cx="3596208" cy="1546577"/>
          </a:xfrm>
          <a:prstGeom prst="rect">
            <a:avLst/>
          </a:prstGeom>
          <a:noFill/>
        </p:spPr>
        <p:txBody>
          <a:bodyPr wrap="square" rtlCol="0">
            <a:spAutoFit/>
          </a:bodyPr>
          <a:lstStyle/>
          <a:p>
            <a:pPr marL="171450" indent="-171450">
              <a:buFont typeface="Arial" panose="020B0604020202020204" pitchFamily="34" charset="0"/>
              <a:buChar char="•"/>
            </a:pPr>
            <a:r>
              <a:rPr lang="fr-FR" sz="1050" dirty="0" smtClean="0"/>
              <a:t>Code de commerce</a:t>
            </a:r>
          </a:p>
          <a:p>
            <a:pPr marL="171450" indent="-171450">
              <a:buFont typeface="Arial" panose="020B0604020202020204" pitchFamily="34" charset="0"/>
              <a:buChar char="•"/>
            </a:pPr>
            <a:endParaRPr lang="fr-FR" sz="1050" dirty="0"/>
          </a:p>
          <a:p>
            <a:pPr marL="171450" indent="-171450">
              <a:buFont typeface="Arial" panose="020B0604020202020204" pitchFamily="34" charset="0"/>
              <a:buChar char="•"/>
            </a:pPr>
            <a:r>
              <a:rPr lang="fr-FR" sz="1050" dirty="0" smtClean="0"/>
              <a:t>Code de déontologie</a:t>
            </a:r>
          </a:p>
          <a:p>
            <a:pPr marL="171450" indent="-171450">
              <a:buFont typeface="Arial" panose="020B0604020202020204" pitchFamily="34" charset="0"/>
              <a:buChar char="•"/>
            </a:pPr>
            <a:endParaRPr lang="fr-FR" sz="1050" dirty="0"/>
          </a:p>
          <a:p>
            <a:pPr marL="171450" indent="-171450">
              <a:buFont typeface="Arial" panose="020B0604020202020204" pitchFamily="34" charset="0"/>
              <a:buChar char="•"/>
            </a:pPr>
            <a:r>
              <a:rPr lang="fr-FR" sz="1050" dirty="0" smtClean="0"/>
              <a:t>Normes d’exercice professionnel.</a:t>
            </a:r>
          </a:p>
          <a:p>
            <a:pPr marL="171450" indent="-171450">
              <a:buFont typeface="Arial" panose="020B0604020202020204" pitchFamily="34" charset="0"/>
              <a:buChar char="•"/>
            </a:pPr>
            <a:endParaRPr lang="fr-FR" sz="1050" dirty="0"/>
          </a:p>
          <a:p>
            <a:pPr marL="171450" indent="-171450">
              <a:buFont typeface="Arial" panose="020B0604020202020204" pitchFamily="34" charset="0"/>
              <a:buChar char="•"/>
            </a:pPr>
            <a:endParaRPr lang="fr-FR" sz="1050" dirty="0" smtClean="0"/>
          </a:p>
          <a:p>
            <a:r>
              <a:rPr lang="fr-FR" sz="1050" dirty="0" smtClean="0"/>
              <a:t>Le rapport du commissaire aux comptes est réglé par la loi.</a:t>
            </a:r>
            <a:endParaRPr lang="fr-FR" sz="1050" dirty="0"/>
          </a:p>
        </p:txBody>
      </p:sp>
      <p:sp>
        <p:nvSpPr>
          <p:cNvPr id="7" name="Espace réservé de la date 6"/>
          <p:cNvSpPr>
            <a:spLocks noGrp="1"/>
          </p:cNvSpPr>
          <p:nvPr>
            <p:ph type="dt" sz="half" idx="10"/>
          </p:nvPr>
        </p:nvSpPr>
        <p:spPr/>
        <p:txBody>
          <a:bodyPr/>
          <a:lstStyle/>
          <a:p>
            <a:r>
              <a:rPr lang="fr-FR" smtClean="0"/>
              <a:t>14 JANVIER 2015</a:t>
            </a:r>
            <a:endParaRPr lang="fr-FR" dirty="0"/>
          </a:p>
        </p:txBody>
      </p:sp>
      <p:sp>
        <p:nvSpPr>
          <p:cNvPr id="8" name="Espace réservé du numéro de diapositive 7"/>
          <p:cNvSpPr>
            <a:spLocks noGrp="1"/>
          </p:cNvSpPr>
          <p:nvPr>
            <p:ph type="sldNum" sz="quarter" idx="11"/>
          </p:nvPr>
        </p:nvSpPr>
        <p:spPr/>
        <p:txBody>
          <a:bodyPr/>
          <a:lstStyle/>
          <a:p>
            <a:fld id="{19858401-1896-4F80-9B2B-186795E41C27}" type="slidenum">
              <a:rPr lang="fr-FR" smtClean="0"/>
              <a:pPr/>
              <a:t>4</a:t>
            </a:fld>
            <a:endParaRPr lang="fr-FR" dirty="0"/>
          </a:p>
        </p:txBody>
      </p:sp>
    </p:spTree>
    <p:extLst>
      <p:ext uri="{BB962C8B-B14F-4D97-AF65-F5344CB8AC3E}">
        <p14:creationId xmlns:p14="http://schemas.microsoft.com/office/powerpoint/2010/main" val="2804178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Illustration de validation des assertions : </a:t>
            </a:r>
            <a:br>
              <a:rPr lang="fr-FR" dirty="0" smtClean="0"/>
            </a:br>
            <a:r>
              <a:rPr lang="fr-FR" dirty="0" smtClean="0"/>
              <a:t>les recettes d’activité</a:t>
            </a:r>
            <a:endParaRPr lang="fr-FR" dirty="0"/>
          </a:p>
        </p:txBody>
      </p:sp>
      <p:sp>
        <p:nvSpPr>
          <p:cNvPr id="3" name="Espace réservé du contenu 2"/>
          <p:cNvSpPr>
            <a:spLocks noGrp="1"/>
          </p:cNvSpPr>
          <p:nvPr>
            <p:ph idx="1"/>
          </p:nvPr>
        </p:nvSpPr>
        <p:spPr>
          <a:xfrm>
            <a:off x="1475656" y="1168391"/>
            <a:ext cx="7146000" cy="4564865"/>
          </a:xfrm>
        </p:spPr>
        <p:txBody>
          <a:bodyPr/>
          <a:lstStyle/>
          <a:p>
            <a:pPr lvl="1"/>
            <a:r>
              <a:rPr lang="fr-FR" dirty="0" smtClean="0">
                <a:solidFill>
                  <a:schemeClr val="accent2">
                    <a:lumMod val="60000"/>
                    <a:lumOff val="40000"/>
                  </a:schemeClr>
                </a:solidFill>
              </a:rPr>
              <a:t>RECETTES : </a:t>
            </a:r>
            <a:r>
              <a:rPr lang="fr-FR" b="1" dirty="0">
                <a:solidFill>
                  <a:schemeClr val="accent2">
                    <a:lumMod val="60000"/>
                    <a:lumOff val="40000"/>
                  </a:schemeClr>
                </a:solidFill>
              </a:rPr>
              <a:t>ASSERTION </a:t>
            </a:r>
            <a:r>
              <a:rPr lang="fr-FR" b="1" dirty="0" smtClean="0">
                <a:solidFill>
                  <a:schemeClr val="accent2">
                    <a:lumMod val="60000"/>
                    <a:lumOff val="40000"/>
                  </a:schemeClr>
                </a:solidFill>
              </a:rPr>
              <a:t>MESURE</a:t>
            </a:r>
            <a:endParaRPr lang="fr-FR" b="1" dirty="0">
              <a:solidFill>
                <a:schemeClr val="accent2">
                  <a:lumMod val="60000"/>
                  <a:lumOff val="40000"/>
                </a:schemeClr>
              </a:solidFill>
            </a:endParaRPr>
          </a:p>
          <a:p>
            <a:pPr lvl="1"/>
            <a:r>
              <a:rPr lang="fr-FR" b="1" dirty="0" smtClean="0"/>
              <a:t>Types de contrôles mis en œuvre par les commissaires aux comptes (suite) :</a:t>
            </a:r>
          </a:p>
          <a:p>
            <a:pPr marL="285750" lvl="1" indent="-285750">
              <a:buFont typeface="Arial" panose="020B0604020202020204" pitchFamily="34" charset="0"/>
              <a:buChar char="•"/>
            </a:pPr>
            <a:r>
              <a:rPr lang="fr-FR" dirty="0" smtClean="0"/>
              <a:t>Sur les flux (suite) :</a:t>
            </a:r>
          </a:p>
          <a:p>
            <a:pPr marL="647700" lvl="2" indent="-285750">
              <a:buFont typeface="Arial" panose="020B0604020202020204" pitchFamily="34" charset="0"/>
              <a:buChar char="•"/>
            </a:pPr>
            <a:r>
              <a:rPr lang="fr-FR" dirty="0" smtClean="0"/>
              <a:t>Les informations prises lors de l’admission du patient (ou postérieurement) permettent de correctement déterminer la part à prendre en charge par débiteur</a:t>
            </a:r>
          </a:p>
          <a:p>
            <a:pPr marL="647700" lvl="2" indent="-285750">
              <a:buFont typeface="Arial" panose="020B0604020202020204" pitchFamily="34" charset="0"/>
              <a:buChar char="•"/>
            </a:pPr>
            <a:r>
              <a:rPr lang="fr-FR" dirty="0" smtClean="0"/>
              <a:t>Modalités de valorisation des séjours à cheval. Permanence de la méthode utilisée</a:t>
            </a:r>
          </a:p>
          <a:p>
            <a:pPr marL="285750" lvl="1" indent="-285750">
              <a:buFont typeface="Arial" panose="020B0604020202020204" pitchFamily="34" charset="0"/>
              <a:buChar char="•"/>
            </a:pPr>
            <a:r>
              <a:rPr lang="fr-FR" dirty="0" smtClean="0"/>
              <a:t>Sur </a:t>
            </a:r>
            <a:r>
              <a:rPr lang="fr-FR" dirty="0"/>
              <a:t>les créances : </a:t>
            </a:r>
            <a:endParaRPr lang="fr-FR" dirty="0" smtClean="0"/>
          </a:p>
          <a:p>
            <a:pPr marL="647700" lvl="2" indent="-285750">
              <a:buFont typeface="Arial" panose="020B0604020202020204" pitchFamily="34" charset="0"/>
              <a:buChar char="•"/>
            </a:pPr>
            <a:r>
              <a:rPr lang="fr-FR" dirty="0" smtClean="0"/>
              <a:t>examen </a:t>
            </a:r>
            <a:r>
              <a:rPr lang="fr-FR" dirty="0"/>
              <a:t>des procédures de l’ordonnateur et du comptable permettant d’identifier les créances susceptibles d’être </a:t>
            </a:r>
            <a:r>
              <a:rPr lang="fr-FR" dirty="0" smtClean="0"/>
              <a:t>provisionnées</a:t>
            </a:r>
          </a:p>
          <a:p>
            <a:pPr marL="647700" lvl="2" indent="-285750">
              <a:buFont typeface="Arial" panose="020B0604020202020204" pitchFamily="34" charset="0"/>
              <a:buChar char="•"/>
            </a:pPr>
            <a:r>
              <a:rPr lang="fr-FR" dirty="0" smtClean="0"/>
              <a:t>Revue des modalités de dépréciation, notamment celles ayant un caractère statistique</a:t>
            </a:r>
          </a:p>
          <a:p>
            <a:pPr marL="647700" lvl="2" indent="-285750">
              <a:buFont typeface="Arial" panose="020B0604020202020204" pitchFamily="34" charset="0"/>
              <a:buChar char="•"/>
            </a:pPr>
            <a:r>
              <a:rPr lang="fr-FR" dirty="0" smtClean="0"/>
              <a:t>Revue des dossiers suivis « au cas pas cas »</a:t>
            </a:r>
          </a:p>
          <a:p>
            <a:pPr marL="647700" lvl="2" indent="-285750">
              <a:buFont typeface="Arial" panose="020B0604020202020204" pitchFamily="34" charset="0"/>
              <a:buChar char="•"/>
            </a:pPr>
            <a:r>
              <a:rPr lang="fr-FR" dirty="0" smtClean="0"/>
              <a:t>Analyse de l’état des restes à recouvrer pour identifier d’éventuelles anomalies </a:t>
            </a:r>
          </a:p>
          <a:p>
            <a:pPr marL="285750" lvl="1" indent="-285750">
              <a:buFont typeface="Arial" panose="020B0604020202020204" pitchFamily="34" charset="0"/>
              <a:buChar char="•"/>
            </a:pPr>
            <a:r>
              <a:rPr lang="fr-FR" dirty="0" smtClean="0"/>
              <a:t>Dans l’annexe :</a:t>
            </a:r>
          </a:p>
          <a:p>
            <a:pPr marL="647700" lvl="2" indent="-285750">
              <a:buFont typeface="Arial" panose="020B0604020202020204" pitchFamily="34" charset="0"/>
              <a:buChar char="•"/>
            </a:pPr>
            <a:r>
              <a:rPr lang="fr-FR" dirty="0" smtClean="0"/>
              <a:t>Description pertinente des modalités de dépréciation des créances</a:t>
            </a:r>
          </a:p>
          <a:p>
            <a:pPr marL="647700" lvl="2" indent="-285750">
              <a:buFont typeface="Arial" panose="020B0604020202020204" pitchFamily="34" charset="0"/>
              <a:buChar char="•"/>
            </a:pPr>
            <a:r>
              <a:rPr lang="fr-FR" dirty="0" smtClean="0"/>
              <a:t>Information sur la méthode retenue pour valoriser les séjours à cheval</a:t>
            </a:r>
            <a:endParaRPr lang="fr-FR" dirty="0"/>
          </a:p>
          <a:p>
            <a:pPr lvl="1"/>
            <a:endParaRPr lang="fr-FR" dirty="0" smtClean="0"/>
          </a:p>
          <a:p>
            <a:pPr marL="285750" lvl="1" indent="-285750">
              <a:buFont typeface="Arial" panose="020B0604020202020204" pitchFamily="34" charset="0"/>
              <a:buChar char="•"/>
            </a:pPr>
            <a:endParaRPr lang="fr-FR" dirty="0" smtClean="0"/>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7" name="Espace réservé du numéro de diapositive 6"/>
          <p:cNvSpPr>
            <a:spLocks noGrp="1"/>
          </p:cNvSpPr>
          <p:nvPr>
            <p:ph type="sldNum" sz="quarter" idx="11"/>
          </p:nvPr>
        </p:nvSpPr>
        <p:spPr/>
        <p:txBody>
          <a:bodyPr/>
          <a:lstStyle/>
          <a:p>
            <a:fld id="{19858401-1896-4F80-9B2B-186795E41C27}" type="slidenum">
              <a:rPr lang="fr-FR" smtClean="0"/>
              <a:pPr/>
              <a:t>40</a:t>
            </a:fld>
            <a:endParaRPr lang="fr-FR"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88640"/>
            <a:ext cx="1126554" cy="90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687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Illustration </a:t>
            </a:r>
            <a:r>
              <a:rPr lang="fr-FR" dirty="0" smtClean="0"/>
              <a:t>des assertions : </a:t>
            </a:r>
            <a:r>
              <a:rPr lang="fr-FR" dirty="0" smtClean="0"/>
              <a:t/>
            </a:r>
            <a:br>
              <a:rPr lang="fr-FR" dirty="0" smtClean="0"/>
            </a:br>
            <a:r>
              <a:rPr lang="fr-FR" dirty="0" smtClean="0"/>
              <a:t>                                    le </a:t>
            </a:r>
            <a:r>
              <a:rPr lang="fr-FR" dirty="0" smtClean="0"/>
              <a:t>personnel</a:t>
            </a:r>
            <a:endParaRPr lang="fr-FR" dirty="0"/>
          </a:p>
        </p:txBody>
      </p:sp>
      <p:sp>
        <p:nvSpPr>
          <p:cNvPr id="3" name="Espace réservé du contenu 2"/>
          <p:cNvSpPr>
            <a:spLocks noGrp="1"/>
          </p:cNvSpPr>
          <p:nvPr>
            <p:ph idx="1"/>
          </p:nvPr>
        </p:nvSpPr>
        <p:spPr>
          <a:xfrm>
            <a:off x="1475656" y="1124744"/>
            <a:ext cx="7146000" cy="4564865"/>
          </a:xfrm>
        </p:spPr>
        <p:txBody>
          <a:bodyPr/>
          <a:lstStyle/>
          <a:p>
            <a:pPr lvl="1"/>
            <a:r>
              <a:rPr lang="fr-FR" dirty="0" smtClean="0"/>
              <a:t>                                 Les </a:t>
            </a:r>
            <a:r>
              <a:rPr lang="fr-FR" dirty="0" smtClean="0"/>
              <a:t>assertions </a:t>
            </a:r>
            <a:r>
              <a:rPr lang="fr-FR" dirty="0"/>
              <a:t>d’audit </a:t>
            </a:r>
            <a:r>
              <a:rPr lang="fr-FR" dirty="0" smtClean="0"/>
              <a:t>sont les suivantes :</a:t>
            </a:r>
          </a:p>
          <a:p>
            <a:pPr lvl="1"/>
            <a:endParaRPr lang="fr-FR" dirty="0" smtClean="0"/>
          </a:p>
        </p:txBody>
      </p:sp>
      <p:graphicFrame>
        <p:nvGraphicFramePr>
          <p:cNvPr id="4" name="Tableau 3"/>
          <p:cNvGraphicFramePr>
            <a:graphicFrameLocks noGrp="1"/>
          </p:cNvGraphicFramePr>
          <p:nvPr>
            <p:extLst>
              <p:ext uri="{D42A27DB-BD31-4B8C-83A1-F6EECF244321}">
                <p14:modId xmlns:p14="http://schemas.microsoft.com/office/powerpoint/2010/main" val="3303217609"/>
              </p:ext>
            </p:extLst>
          </p:nvPr>
        </p:nvGraphicFramePr>
        <p:xfrm>
          <a:off x="1115616" y="1484786"/>
          <a:ext cx="7776863" cy="5217498"/>
        </p:xfrm>
        <a:graphic>
          <a:graphicData uri="http://schemas.openxmlformats.org/drawingml/2006/table">
            <a:tbl>
              <a:tblPr/>
              <a:tblGrid>
                <a:gridCol w="2082692"/>
                <a:gridCol w="177250"/>
                <a:gridCol w="1846359"/>
                <a:gridCol w="295418"/>
                <a:gridCol w="1672801"/>
                <a:gridCol w="210485"/>
                <a:gridCol w="1491858"/>
              </a:tblGrid>
              <a:tr h="360038">
                <a:tc>
                  <a:txBody>
                    <a:bodyPr/>
                    <a:lstStyle/>
                    <a:p>
                      <a:pPr algn="ctr" fontAlgn="b"/>
                      <a:r>
                        <a:rPr lang="fr-FR" sz="1600" b="1" i="0" u="none" strike="noStrike" dirty="0">
                          <a:solidFill>
                            <a:srgbClr val="000000"/>
                          </a:solidFill>
                          <a:effectLst/>
                          <a:latin typeface="Calibri"/>
                        </a:rPr>
                        <a:t>ASSERTIONS</a:t>
                      </a: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900" b="1" i="0" u="none" strike="noStrike">
                        <a:solidFill>
                          <a:srgbClr val="000000"/>
                        </a:solidFill>
                        <a:effectLst/>
                        <a:latin typeface="Calibri"/>
                      </a:endParaRP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600" b="1" i="0" u="none" strike="noStrike" dirty="0">
                          <a:solidFill>
                            <a:srgbClr val="000000"/>
                          </a:solidFill>
                          <a:effectLst/>
                          <a:latin typeface="Calibri"/>
                        </a:rPr>
                        <a:t>BILAN</a:t>
                      </a: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900" b="1" i="0" u="none" strike="noStrike">
                        <a:solidFill>
                          <a:srgbClr val="000000"/>
                        </a:solidFill>
                        <a:effectLst/>
                        <a:latin typeface="Calibri"/>
                      </a:endParaRP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600" b="1" i="0" u="none" strike="noStrike" dirty="0">
                          <a:solidFill>
                            <a:srgbClr val="000000"/>
                          </a:solidFill>
                          <a:effectLst/>
                          <a:latin typeface="Calibri"/>
                        </a:rPr>
                        <a:t>COMPTE DE RESULTAT</a:t>
                      </a: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900" b="1" i="0" u="none" strike="noStrike">
                        <a:solidFill>
                          <a:srgbClr val="000000"/>
                        </a:solidFill>
                        <a:effectLst/>
                        <a:latin typeface="Calibri"/>
                      </a:endParaRP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600" b="1" i="0" u="none" strike="noStrike" dirty="0">
                          <a:solidFill>
                            <a:srgbClr val="000000"/>
                          </a:solidFill>
                          <a:effectLst/>
                          <a:latin typeface="Calibri"/>
                        </a:rPr>
                        <a:t>ANNEXE</a:t>
                      </a: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74383">
                <a:tc>
                  <a:txBody>
                    <a:bodyPr/>
                    <a:lstStyle/>
                    <a:p>
                      <a:pPr algn="l" fontAlgn="ctr"/>
                      <a:r>
                        <a:rPr lang="fr-FR" sz="1400" b="1" i="0" u="none" strike="noStrike" dirty="0">
                          <a:solidFill>
                            <a:srgbClr val="000000"/>
                          </a:solidFill>
                          <a:effectLst/>
                          <a:latin typeface="Calibri"/>
                        </a:rPr>
                        <a:t>REALITE</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900" b="0" i="0" u="none" strike="noStrike">
                        <a:solidFill>
                          <a:srgbClr val="000000"/>
                        </a:solidFill>
                        <a:effectLst/>
                        <a:latin typeface="Calibri"/>
                      </a:endParaRP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Calibri"/>
                        </a:rPr>
                        <a:t>CREANCES ET DETTES AUPRES DU PERSONNEL JUSTIFIEES PAR DES ENGAGEMENTS </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900" b="1" i="0" u="none" strike="noStrike">
                        <a:solidFill>
                          <a:srgbClr val="000000"/>
                        </a:solidFill>
                        <a:effectLst/>
                        <a:latin typeface="Calibri"/>
                      </a:endParaRP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1" i="0" u="none" strike="noStrike" dirty="0">
                          <a:solidFill>
                            <a:srgbClr val="000000"/>
                          </a:solidFill>
                          <a:effectLst/>
                          <a:latin typeface="Calibri"/>
                        </a:rPr>
                        <a:t>IDENTIFICATION DES</a:t>
                      </a:r>
                      <a:br>
                        <a:rPr lang="fr-FR" sz="900" b="1" i="0" u="none" strike="noStrike" dirty="0">
                          <a:solidFill>
                            <a:srgbClr val="000000"/>
                          </a:solidFill>
                          <a:effectLst/>
                          <a:latin typeface="Calibri"/>
                        </a:rPr>
                      </a:br>
                      <a:r>
                        <a:rPr lang="fr-FR" sz="900" b="1" i="0" u="none" strike="noStrike" dirty="0">
                          <a:solidFill>
                            <a:srgbClr val="000000"/>
                          </a:solidFill>
                          <a:effectLst/>
                          <a:latin typeface="Calibri"/>
                        </a:rPr>
                        <a:t>- ENTREES &amp; SORTIES DES PERSONNELS</a:t>
                      </a:r>
                      <a:br>
                        <a:rPr lang="fr-FR" sz="900" b="1" i="0" u="none" strike="noStrike" dirty="0">
                          <a:solidFill>
                            <a:srgbClr val="000000"/>
                          </a:solidFill>
                          <a:effectLst/>
                          <a:latin typeface="Calibri"/>
                        </a:rPr>
                      </a:br>
                      <a:r>
                        <a:rPr lang="fr-FR" sz="900" b="1" i="0" u="none" strike="noStrike" dirty="0">
                          <a:solidFill>
                            <a:srgbClr val="000000"/>
                          </a:solidFill>
                          <a:effectLst/>
                          <a:latin typeface="Calibri"/>
                        </a:rPr>
                        <a:t>- VARIABLES DE PAIE</a:t>
                      </a:r>
                      <a:br>
                        <a:rPr lang="fr-FR" sz="900" b="1" i="0" u="none" strike="noStrike" dirty="0">
                          <a:solidFill>
                            <a:srgbClr val="000000"/>
                          </a:solidFill>
                          <a:effectLst/>
                          <a:latin typeface="Calibri"/>
                        </a:rPr>
                      </a:br>
                      <a:r>
                        <a:rPr lang="fr-FR" sz="900" b="1" i="0" u="none" strike="noStrike" dirty="0">
                          <a:solidFill>
                            <a:srgbClr val="000000"/>
                          </a:solidFill>
                          <a:effectLst/>
                          <a:latin typeface="Calibri"/>
                        </a:rPr>
                        <a:t>- ABSENCES</a:t>
                      </a: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900" b="1" i="0" u="none" strike="noStrike">
                        <a:solidFill>
                          <a:srgbClr val="000000"/>
                        </a:solidFill>
                        <a:effectLst/>
                        <a:latin typeface="Calibri"/>
                      </a:endParaRP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a:solidFill>
                            <a:srgbClr val="000000"/>
                          </a:solidFill>
                          <a:effectLst/>
                          <a:latin typeface="Calibri"/>
                        </a:rPr>
                        <a:t> </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74876">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8153" marR="8153" marT="8153" marB="0" anchor="b">
                    <a:lnL>
                      <a:noFill/>
                    </a:lnL>
                    <a:lnR>
                      <a:noFill/>
                    </a:lnR>
                    <a:lnT>
                      <a:noFill/>
                    </a:lnT>
                    <a:lnB>
                      <a:noFill/>
                    </a:lnB>
                  </a:tcPr>
                </a:tc>
                <a:tc>
                  <a:txBody>
                    <a:bodyPr/>
                    <a:lstStyle/>
                    <a:p>
                      <a:pPr algn="ctr" fontAlgn="b"/>
                      <a:endParaRPr lang="fr-FR" sz="900" b="1" i="0" u="none" strike="noStrike" dirty="0">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a:noFill/>
                    </a:lnT>
                    <a:lnB>
                      <a:noFill/>
                    </a:lnB>
                  </a:tcPr>
                </a:tc>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a:noFill/>
                    </a:lnT>
                    <a:lnB>
                      <a:noFill/>
                    </a:lnB>
                  </a:tcPr>
                </a:tc>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4383">
                <a:tc>
                  <a:txBody>
                    <a:bodyPr/>
                    <a:lstStyle/>
                    <a:p>
                      <a:pPr algn="l" fontAlgn="ctr"/>
                      <a:r>
                        <a:rPr lang="fr-FR" sz="1400" b="1" i="0" u="none" strike="noStrike" dirty="0" smtClean="0">
                          <a:solidFill>
                            <a:srgbClr val="000000"/>
                          </a:solidFill>
                          <a:effectLst/>
                          <a:latin typeface="Calibri"/>
                        </a:rPr>
                        <a:t>MESURE</a:t>
                      </a:r>
                      <a:endParaRPr lang="fr-FR" sz="1400" b="1" i="0" u="none" strike="noStrike" dirty="0">
                        <a:solidFill>
                          <a:srgbClr val="000000"/>
                        </a:solidFill>
                        <a:effectLst/>
                        <a:latin typeface="Calibri"/>
                      </a:endParaRP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ctr"/>
                      <a:endParaRPr lang="fr-FR" sz="900" b="0" i="0" u="none" strike="noStrike">
                        <a:solidFill>
                          <a:srgbClr val="000000"/>
                        </a:solidFill>
                        <a:effectLst/>
                        <a:latin typeface="Calibri"/>
                      </a:endParaRP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Calibri"/>
                        </a:rPr>
                        <a:t>VALIDATION DES HYPOTHESES DE CALCUL DES PROVISIONS POUR ENGAGEMENT AUPRES DU PERSONNEL (CET)</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ctr"/>
                      <a:endParaRPr lang="fr-FR" sz="900" b="1" i="0" u="none" strike="noStrike">
                        <a:solidFill>
                          <a:srgbClr val="000000"/>
                        </a:solidFill>
                        <a:effectLst/>
                        <a:latin typeface="Calibri"/>
                      </a:endParaRP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Calibri"/>
                        </a:rPr>
                        <a:t>REVUE DES DONNEES FIXES ET VARIABLES DE REMUNERATION EN FONCTION DES DIFFERENTS STATUTS</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ctr"/>
                      <a:endParaRPr lang="fr-FR" sz="900" b="1" i="0" u="none" strike="noStrike">
                        <a:solidFill>
                          <a:srgbClr val="000000"/>
                        </a:solidFill>
                        <a:effectLst/>
                        <a:latin typeface="Calibri"/>
                      </a:endParaRP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Calibri"/>
                        </a:rPr>
                        <a:t>METHODE DE CALCUL DES PROVISIONS ET HYPOTHESES RETENUES</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174876">
                <a:tc>
                  <a:txBody>
                    <a:bodyPr/>
                    <a:lstStyle/>
                    <a:p>
                      <a:pPr algn="l" fontAlgn="b"/>
                      <a:endParaRPr lang="fr-FR" sz="900" b="1" i="0" u="none" strike="noStrike" dirty="0">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8153" marR="8153" marT="8153" marB="0" anchor="b">
                    <a:lnL>
                      <a:noFill/>
                    </a:lnL>
                    <a:lnR>
                      <a:noFill/>
                    </a:lnR>
                    <a:lnT>
                      <a:noFill/>
                    </a:lnT>
                    <a:lnB>
                      <a:noFill/>
                    </a:lnB>
                  </a:tcPr>
                </a:tc>
                <a:tc>
                  <a:txBody>
                    <a:bodyPr/>
                    <a:lstStyle/>
                    <a:p>
                      <a:pPr algn="ctr" fontAlgn="b"/>
                      <a:endParaRPr lang="fr-FR" sz="900" b="1" i="0" u="none" strike="noStrike" dirty="0">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a:noFill/>
                    </a:lnT>
                    <a:lnB>
                      <a:noFill/>
                    </a:lnB>
                  </a:tcPr>
                </a:tc>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a:noFill/>
                    </a:lnT>
                    <a:lnB>
                      <a:noFill/>
                    </a:lnB>
                  </a:tcPr>
                </a:tc>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4135">
                <a:tc>
                  <a:txBody>
                    <a:bodyPr/>
                    <a:lstStyle/>
                    <a:p>
                      <a:pPr algn="l" fontAlgn="ctr"/>
                      <a:r>
                        <a:rPr lang="fr-FR" sz="1400" b="1" i="0" u="none" strike="noStrike" dirty="0">
                          <a:solidFill>
                            <a:srgbClr val="000000"/>
                          </a:solidFill>
                          <a:effectLst/>
                          <a:latin typeface="Calibri"/>
                        </a:rPr>
                        <a:t>EXHAUSTIVITE</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Calibri"/>
                        </a:rPr>
                        <a:t> </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Calibri"/>
                        </a:rPr>
                        <a:t>PROCEDURE DE RECENSEMENT DES LITIGES AUPRES ES TRIBUNAL ADMINISTRATIF ET CONSEIL DES PRUD'HOMMES</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1" i="0" u="none" strike="noStrike">
                          <a:solidFill>
                            <a:srgbClr val="000000"/>
                          </a:solidFill>
                          <a:effectLst/>
                          <a:latin typeface="Calibri"/>
                        </a:rPr>
                        <a:t> </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a:solidFill>
                            <a:srgbClr val="000000"/>
                          </a:solidFill>
                          <a:effectLst/>
                          <a:latin typeface="Calibri"/>
                        </a:rPr>
                        <a:t>SUIVI DE LA MISE A JOUR DES GRADES ET ECHELONS, DES HEURES SUPPLEMENTAIRES, DES OUVERTURES DES DROITS AUX ARE</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1" i="0" u="none" strike="noStrike">
                          <a:solidFill>
                            <a:srgbClr val="000000"/>
                          </a:solidFill>
                          <a:effectLst/>
                          <a:latin typeface="Calibri"/>
                        </a:rPr>
                        <a:t> </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a:solidFill>
                            <a:srgbClr val="000000"/>
                          </a:solidFill>
                          <a:effectLst/>
                          <a:latin typeface="Calibri"/>
                        </a:rPr>
                        <a:t>INFORMATION SUR :</a:t>
                      </a:r>
                      <a:br>
                        <a:rPr lang="fr-FR" sz="900" b="1" i="0" u="none" strike="noStrike">
                          <a:solidFill>
                            <a:srgbClr val="000000"/>
                          </a:solidFill>
                          <a:effectLst/>
                          <a:latin typeface="Calibri"/>
                        </a:rPr>
                      </a:br>
                      <a:r>
                        <a:rPr lang="fr-FR" sz="900" b="1" i="0" u="none" strike="noStrike">
                          <a:solidFill>
                            <a:srgbClr val="000000"/>
                          </a:solidFill>
                          <a:effectLst/>
                          <a:latin typeface="Calibri"/>
                        </a:rPr>
                        <a:t>- LES DONNEES REGLEMENTAIRES OBLIGATOIRES (</a:t>
                      </a:r>
                      <a:r>
                        <a:rPr lang="fr-FR" sz="900" b="1" i="0" u="none" strike="noStrike" smtClean="0">
                          <a:solidFill>
                            <a:srgbClr val="000000"/>
                          </a:solidFill>
                          <a:effectLst/>
                          <a:latin typeface="Calibri"/>
                        </a:rPr>
                        <a:t>EFFECTIFS, DIF)</a:t>
                      </a:r>
                      <a:r>
                        <a:rPr lang="fr-FR" sz="900" b="1" i="0" u="none" strike="noStrike">
                          <a:solidFill>
                            <a:srgbClr val="000000"/>
                          </a:solidFill>
                          <a:effectLst/>
                          <a:latin typeface="Calibri"/>
                        </a:rPr>
                        <a:t/>
                      </a:r>
                      <a:br>
                        <a:rPr lang="fr-FR" sz="900" b="1" i="0" u="none" strike="noStrike">
                          <a:solidFill>
                            <a:srgbClr val="000000"/>
                          </a:solidFill>
                          <a:effectLst/>
                          <a:latin typeface="Calibri"/>
                        </a:rPr>
                      </a:br>
                      <a:r>
                        <a:rPr lang="fr-FR" sz="900" b="1" i="0" u="none" strike="noStrike">
                          <a:solidFill>
                            <a:srgbClr val="000000"/>
                          </a:solidFill>
                          <a:effectLst/>
                          <a:latin typeface="Calibri"/>
                        </a:rPr>
                        <a:t>- LES LITIGES SIGNIFICATIFS</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4876">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8153" marR="8153" marT="8153" marB="0" anchor="b">
                    <a:lnL>
                      <a:noFill/>
                    </a:lnL>
                    <a:lnR>
                      <a:noFill/>
                    </a:lnR>
                    <a:lnT>
                      <a:noFill/>
                    </a:lnT>
                    <a:lnB>
                      <a:noFill/>
                    </a:lnB>
                  </a:tcPr>
                </a:tc>
                <a:tc>
                  <a:txBody>
                    <a:bodyPr/>
                    <a:lstStyle/>
                    <a:p>
                      <a:pPr algn="ctr" fontAlgn="b"/>
                      <a:endParaRPr lang="fr-FR" sz="900" b="1" i="0" u="none" strike="noStrike" dirty="0">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dirty="0">
                        <a:solidFill>
                          <a:srgbClr val="000000"/>
                        </a:solidFill>
                        <a:effectLst/>
                        <a:latin typeface="Calibri"/>
                      </a:endParaRPr>
                    </a:p>
                  </a:txBody>
                  <a:tcPr marL="8153" marR="8153" marT="8153" marB="0" anchor="b">
                    <a:lnL>
                      <a:noFill/>
                    </a:lnL>
                    <a:lnR>
                      <a:noFill/>
                    </a:lnR>
                    <a:lnT>
                      <a:noFill/>
                    </a:lnT>
                    <a:lnB>
                      <a:noFill/>
                    </a:lnB>
                  </a:tcPr>
                </a:tc>
                <a:tc>
                  <a:txBody>
                    <a:bodyPr/>
                    <a:lstStyle/>
                    <a:p>
                      <a:pPr algn="l" fontAlgn="b"/>
                      <a:endParaRPr lang="fr-FR" sz="900" b="1" i="0" u="none" strike="noStrike" dirty="0">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a:noFill/>
                    </a:lnT>
                    <a:lnB>
                      <a:noFill/>
                    </a:lnB>
                  </a:tcPr>
                </a:tc>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9507">
                <a:tc>
                  <a:txBody>
                    <a:bodyPr/>
                    <a:lstStyle/>
                    <a:p>
                      <a:pPr algn="l" fontAlgn="ctr"/>
                      <a:r>
                        <a:rPr lang="fr-FR" sz="1400" b="1" i="0" u="none" strike="noStrike" dirty="0">
                          <a:solidFill>
                            <a:srgbClr val="000000"/>
                          </a:solidFill>
                          <a:effectLst/>
                          <a:latin typeface="Calibri"/>
                        </a:rPr>
                        <a:t>SEPARATION DES EXERCICES</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Calibri"/>
                        </a:rPr>
                        <a:t> </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a:solidFill>
                            <a:srgbClr val="000000"/>
                          </a:solidFill>
                          <a:effectLst/>
                          <a:latin typeface="Calibri"/>
                        </a:rPr>
                        <a:t>PROVISIONS DES ENGAGEMENTS AUPRES DU PESONNEL (CET, ARE)</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1" i="0" u="none" strike="noStrike">
                          <a:solidFill>
                            <a:srgbClr val="000000"/>
                          </a:solidFill>
                          <a:effectLst/>
                          <a:latin typeface="Calibri"/>
                        </a:rPr>
                        <a:t> </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Calibri"/>
                        </a:rPr>
                        <a:t>VALIDATION DES COMPTES DE DOTATIONS ET REPRISES</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1" i="0" u="none" strike="noStrike" dirty="0">
                          <a:solidFill>
                            <a:srgbClr val="000000"/>
                          </a:solidFill>
                          <a:effectLst/>
                          <a:latin typeface="Calibri"/>
                        </a:rPr>
                        <a:t> </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Calibri"/>
                        </a:rPr>
                        <a:t> </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74876">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8153" marR="8153" marT="8153" marB="0" anchor="b">
                    <a:lnL>
                      <a:noFill/>
                    </a:lnL>
                    <a:lnR>
                      <a:noFill/>
                    </a:lnR>
                    <a:lnT>
                      <a:noFill/>
                    </a:lnT>
                    <a:lnB>
                      <a:noFill/>
                    </a:lnB>
                  </a:tcPr>
                </a:tc>
                <a:tc>
                  <a:txBody>
                    <a:bodyPr/>
                    <a:lstStyle/>
                    <a:p>
                      <a:pPr algn="ctr" fontAlgn="b"/>
                      <a:endParaRPr lang="fr-FR" sz="900" b="1" i="0" u="none" strike="noStrike">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a:noFill/>
                    </a:lnT>
                    <a:lnB>
                      <a:noFill/>
                    </a:lnB>
                  </a:tcPr>
                </a:tc>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effectLst/>
                        <a:latin typeface="Calibri"/>
                      </a:endParaRPr>
                    </a:p>
                  </a:txBody>
                  <a:tcPr marL="8153" marR="8153" marT="8153" marB="0" anchor="b">
                    <a:lnL>
                      <a:noFill/>
                    </a:lnL>
                    <a:lnR>
                      <a:noFill/>
                    </a:lnR>
                    <a:lnT>
                      <a:noFill/>
                    </a:lnT>
                    <a:lnB>
                      <a:noFill/>
                    </a:lnB>
                  </a:tcPr>
                </a:tc>
                <a:tc>
                  <a:txBody>
                    <a:bodyPr/>
                    <a:lstStyle/>
                    <a:p>
                      <a:pPr algn="l" fontAlgn="b"/>
                      <a:endParaRPr lang="fr-FR" sz="900" b="1" i="0" u="none" strike="noStrike" dirty="0">
                        <a:solidFill>
                          <a:srgbClr val="000000"/>
                        </a:solidFill>
                        <a:effectLst/>
                        <a:latin typeface="Calibri"/>
                      </a:endParaRPr>
                    </a:p>
                  </a:txBody>
                  <a:tcPr marL="8153" marR="8153" marT="81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753">
                <a:tc>
                  <a:txBody>
                    <a:bodyPr/>
                    <a:lstStyle/>
                    <a:p>
                      <a:pPr algn="l" fontAlgn="ctr"/>
                      <a:r>
                        <a:rPr lang="fr-FR" sz="1400" b="1" i="0" u="none" strike="noStrike" dirty="0">
                          <a:solidFill>
                            <a:srgbClr val="000000"/>
                          </a:solidFill>
                          <a:effectLst/>
                          <a:latin typeface="Calibri"/>
                        </a:rPr>
                        <a:t>CLASSIFICATION</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Calibri"/>
                        </a:rPr>
                        <a:t> </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Calibri"/>
                        </a:rPr>
                        <a:t>COMPTABILISATIONS DANS LE BON COMPTE</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effectLst/>
                        <a:latin typeface="Calibri"/>
                      </a:endParaRP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a:solidFill>
                            <a:srgbClr val="000000"/>
                          </a:solidFill>
                          <a:effectLst/>
                          <a:latin typeface="Calibri"/>
                        </a:rPr>
                        <a:t>COMPTABILISATIONS DANS LE BON COMPTE</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effectLst/>
                        <a:latin typeface="Calibri"/>
                      </a:endParaRPr>
                    </a:p>
                  </a:txBody>
                  <a:tcPr marL="8153" marR="8153" marT="8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Calibri"/>
                        </a:rPr>
                        <a:t> </a:t>
                      </a:r>
                    </a:p>
                  </a:txBody>
                  <a:tcPr marL="8153" marR="8153" marT="8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
        <p:nvSpPr>
          <p:cNvPr id="7" name="Espace réservé de la date 6"/>
          <p:cNvSpPr>
            <a:spLocks noGrp="1"/>
          </p:cNvSpPr>
          <p:nvPr>
            <p:ph type="dt" sz="half" idx="10"/>
          </p:nvPr>
        </p:nvSpPr>
        <p:spPr/>
        <p:txBody>
          <a:bodyPr/>
          <a:lstStyle/>
          <a:p>
            <a:r>
              <a:rPr lang="fr-FR" smtClean="0"/>
              <a:t>14 JANVIER 2015</a:t>
            </a:r>
            <a:endParaRPr lang="fr-FR" dirty="0"/>
          </a:p>
        </p:txBody>
      </p:sp>
      <p:sp>
        <p:nvSpPr>
          <p:cNvPr id="8" name="Espace réservé du numéro de diapositive 7"/>
          <p:cNvSpPr>
            <a:spLocks noGrp="1"/>
          </p:cNvSpPr>
          <p:nvPr>
            <p:ph type="sldNum" sz="quarter" idx="11"/>
          </p:nvPr>
        </p:nvSpPr>
        <p:spPr/>
        <p:txBody>
          <a:bodyPr/>
          <a:lstStyle/>
          <a:p>
            <a:fld id="{19858401-1896-4F80-9B2B-186795E41C27}" type="slidenum">
              <a:rPr lang="fr-FR" smtClean="0"/>
              <a:pPr/>
              <a:t>41</a:t>
            </a:fld>
            <a:endParaRPr lang="fr-FR" dirty="0"/>
          </a:p>
        </p:txBody>
      </p:sp>
      <p:pic>
        <p:nvPicPr>
          <p:cNvPr id="10" name="irc_mi" descr="http://stnizierledesert.s.t.pic.centerblog.net/o/0e6435e1.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88640"/>
            <a:ext cx="816099" cy="992059"/>
          </a:xfrm>
          <a:prstGeom prst="rect">
            <a:avLst/>
          </a:prstGeom>
          <a:noFill/>
          <a:ln>
            <a:noFill/>
          </a:ln>
        </p:spPr>
      </p:pic>
      <p:pic>
        <p:nvPicPr>
          <p:cNvPr id="11" name="irc_mi" descr="http://fo-sante.org/wp-content/uploads/2014/02/secretaire-medicale.pn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244659"/>
            <a:ext cx="1040456" cy="720080"/>
          </a:xfrm>
          <a:prstGeom prst="rect">
            <a:avLst/>
          </a:prstGeom>
          <a:noFill/>
          <a:ln>
            <a:noFill/>
          </a:ln>
        </p:spPr>
      </p:pic>
    </p:spTree>
    <p:extLst>
      <p:ext uri="{BB962C8B-B14F-4D97-AF65-F5344CB8AC3E}">
        <p14:creationId xmlns:p14="http://schemas.microsoft.com/office/powerpoint/2010/main" val="6351923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Illustration de validation des assertions : le personnel</a:t>
            </a:r>
            <a:endParaRPr lang="fr-FR" dirty="0"/>
          </a:p>
        </p:txBody>
      </p:sp>
      <p:sp>
        <p:nvSpPr>
          <p:cNvPr id="3" name="Espace réservé du contenu 2"/>
          <p:cNvSpPr>
            <a:spLocks noGrp="1"/>
          </p:cNvSpPr>
          <p:nvPr>
            <p:ph idx="1"/>
          </p:nvPr>
        </p:nvSpPr>
        <p:spPr>
          <a:xfrm>
            <a:off x="1475656" y="1052736"/>
            <a:ext cx="7272808" cy="5400600"/>
          </a:xfrm>
        </p:spPr>
        <p:txBody>
          <a:bodyPr/>
          <a:lstStyle/>
          <a:p>
            <a:pPr lvl="1"/>
            <a:r>
              <a:rPr lang="fr-FR" dirty="0" smtClean="0">
                <a:solidFill>
                  <a:schemeClr val="accent2">
                    <a:lumMod val="60000"/>
                    <a:lumOff val="40000"/>
                  </a:schemeClr>
                </a:solidFill>
              </a:rPr>
              <a:t>CHARGES DE PERSONNEL : </a:t>
            </a:r>
            <a:r>
              <a:rPr lang="fr-FR" b="1" dirty="0" smtClean="0">
                <a:solidFill>
                  <a:schemeClr val="accent2">
                    <a:lumMod val="60000"/>
                    <a:lumOff val="40000"/>
                  </a:schemeClr>
                </a:solidFill>
              </a:rPr>
              <a:t>ASSERTION MESURE</a:t>
            </a:r>
          </a:p>
          <a:p>
            <a:pPr lvl="1"/>
            <a:endParaRPr lang="fr-FR" dirty="0" smtClean="0"/>
          </a:p>
          <a:p>
            <a:pPr lvl="1"/>
            <a:r>
              <a:rPr lang="fr-FR" b="1" dirty="0" smtClean="0"/>
              <a:t>Les objectifs de l'audit :</a:t>
            </a:r>
          </a:p>
          <a:p>
            <a:pPr lvl="2"/>
            <a:r>
              <a:rPr lang="fr-FR" dirty="0"/>
              <a:t>Toutes les charges (rémunérations, cotisations) et tous les engagements auprès du personnel (CET, heures supplémentaires, litiges) sont correctement évalués</a:t>
            </a:r>
          </a:p>
          <a:p>
            <a:pPr lvl="1"/>
            <a:endParaRPr lang="fr-FR" dirty="0" smtClean="0"/>
          </a:p>
          <a:p>
            <a:pPr lvl="1"/>
            <a:r>
              <a:rPr lang="fr-FR" b="1" dirty="0" smtClean="0"/>
              <a:t>Risque d'audit :</a:t>
            </a:r>
          </a:p>
          <a:p>
            <a:pPr lvl="2"/>
            <a:r>
              <a:rPr lang="fr-FR" dirty="0"/>
              <a:t>Sur et sous-évaluation des passifs : dettes (engagements) et provisions pour risques et charges </a:t>
            </a:r>
          </a:p>
          <a:p>
            <a:pPr lvl="2"/>
            <a:r>
              <a:rPr lang="fr-FR" dirty="0"/>
              <a:t>Surévaluation des variables de rémunération</a:t>
            </a:r>
          </a:p>
          <a:p>
            <a:pPr lvl="1"/>
            <a:endParaRPr lang="fr-FR" dirty="0"/>
          </a:p>
          <a:p>
            <a:pPr lvl="1"/>
            <a:r>
              <a:rPr lang="fr-FR" b="1" dirty="0" smtClean="0"/>
              <a:t>Exemples de contrôles mis en œuvre par les commissaires aux comptes :</a:t>
            </a:r>
          </a:p>
          <a:p>
            <a:pPr lvl="2"/>
            <a:r>
              <a:rPr lang="fr-FR" dirty="0" smtClean="0"/>
              <a:t>Variables de paie</a:t>
            </a:r>
          </a:p>
          <a:p>
            <a:pPr lvl="3"/>
            <a:r>
              <a:rPr lang="fr-FR" dirty="0" smtClean="0"/>
              <a:t>Identification par statut des droits aux variables de rémunération et des méthodes de calcul de celles-ci</a:t>
            </a:r>
          </a:p>
          <a:p>
            <a:pPr lvl="3"/>
            <a:r>
              <a:rPr lang="fr-FR" dirty="0" smtClean="0"/>
              <a:t>Validation de la correcte retranscription des droits et méthodes de calcul dans les outils informatiques</a:t>
            </a:r>
          </a:p>
          <a:p>
            <a:pPr lvl="3"/>
            <a:r>
              <a:rPr lang="fr-FR" dirty="0" smtClean="0"/>
              <a:t>Revue des procédures de contrôle interne de recensement des variables et de visa des variables de paie (ex : astreintes, primes, absences …)</a:t>
            </a:r>
          </a:p>
          <a:p>
            <a:pPr lvl="3"/>
            <a:r>
              <a:rPr lang="fr-FR" dirty="0" smtClean="0"/>
              <a:t>Test d'un échantillon de bulletins de paie en remontant à la justification des droits (ex : tableaux de services visés) et en recalculant les variables</a:t>
            </a:r>
            <a:endParaRPr lang="fr-FR" dirty="0"/>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7" name="Espace réservé du numéro de diapositive 6"/>
          <p:cNvSpPr>
            <a:spLocks noGrp="1"/>
          </p:cNvSpPr>
          <p:nvPr>
            <p:ph type="sldNum" sz="quarter" idx="11"/>
          </p:nvPr>
        </p:nvSpPr>
        <p:spPr/>
        <p:txBody>
          <a:bodyPr/>
          <a:lstStyle/>
          <a:p>
            <a:fld id="{19858401-1896-4F80-9B2B-186795E41C27}" type="slidenum">
              <a:rPr lang="fr-FR" smtClean="0"/>
              <a:pPr/>
              <a:t>42</a:t>
            </a:fld>
            <a:endParaRPr lang="fr-FR" dirty="0"/>
          </a:p>
        </p:txBody>
      </p:sp>
      <p:pic>
        <p:nvPicPr>
          <p:cNvPr id="6" name="irc_mi" descr="http://fo-sante.org/wp-content/uploads/2014/02/secretaire-medicale.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92696"/>
            <a:ext cx="1040456" cy="720080"/>
          </a:xfrm>
          <a:prstGeom prst="rect">
            <a:avLst/>
          </a:prstGeom>
          <a:noFill/>
          <a:ln>
            <a:noFill/>
          </a:ln>
        </p:spPr>
      </p:pic>
    </p:spTree>
    <p:extLst>
      <p:ext uri="{BB962C8B-B14F-4D97-AF65-F5344CB8AC3E}">
        <p14:creationId xmlns:p14="http://schemas.microsoft.com/office/powerpoint/2010/main" val="2076554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Illustration de validation des assertions : le personnel</a:t>
            </a:r>
            <a:endParaRPr lang="fr-FR" dirty="0"/>
          </a:p>
        </p:txBody>
      </p:sp>
      <p:sp>
        <p:nvSpPr>
          <p:cNvPr id="3" name="Espace réservé du contenu 2"/>
          <p:cNvSpPr>
            <a:spLocks noGrp="1"/>
          </p:cNvSpPr>
          <p:nvPr>
            <p:ph idx="1"/>
          </p:nvPr>
        </p:nvSpPr>
        <p:spPr>
          <a:xfrm>
            <a:off x="1475656" y="1052736"/>
            <a:ext cx="7272808" cy="5400600"/>
          </a:xfrm>
        </p:spPr>
        <p:txBody>
          <a:bodyPr/>
          <a:lstStyle/>
          <a:p>
            <a:pPr lvl="1"/>
            <a:r>
              <a:rPr lang="fr-FR" dirty="0" smtClean="0">
                <a:solidFill>
                  <a:schemeClr val="accent2">
                    <a:lumMod val="60000"/>
                    <a:lumOff val="40000"/>
                  </a:schemeClr>
                </a:solidFill>
              </a:rPr>
              <a:t>CHARGES DE PERSONNEL : </a:t>
            </a:r>
            <a:r>
              <a:rPr lang="fr-FR" b="1" dirty="0" smtClean="0">
                <a:solidFill>
                  <a:schemeClr val="accent2">
                    <a:lumMod val="60000"/>
                    <a:lumOff val="40000"/>
                  </a:schemeClr>
                </a:solidFill>
              </a:rPr>
              <a:t>ASSERTION MESURE</a:t>
            </a:r>
          </a:p>
          <a:p>
            <a:pPr lvl="1"/>
            <a:endParaRPr lang="fr-FR" dirty="0" smtClean="0"/>
          </a:p>
          <a:p>
            <a:pPr lvl="1"/>
            <a:r>
              <a:rPr lang="fr-FR" b="1" dirty="0" smtClean="0"/>
              <a:t>Exemples de contrôles mis en œuvre par les commissaires aux comptes (suite) :</a:t>
            </a:r>
          </a:p>
          <a:p>
            <a:pPr lvl="2"/>
            <a:r>
              <a:rPr lang="fr-FR" dirty="0" smtClean="0"/>
              <a:t>Provision pour CET / ARE</a:t>
            </a:r>
          </a:p>
          <a:p>
            <a:pPr lvl="3"/>
            <a:r>
              <a:rPr lang="fr-FR" dirty="0" smtClean="0"/>
              <a:t>Validation de la méthode de calcul des provisions</a:t>
            </a:r>
          </a:p>
          <a:p>
            <a:pPr lvl="3"/>
            <a:r>
              <a:rPr lang="fr-FR" dirty="0"/>
              <a:t>I</a:t>
            </a:r>
            <a:r>
              <a:rPr lang="fr-FR" dirty="0" smtClean="0"/>
              <a:t>dentification des données sources et validation de la procédure de contrôle interne de remontée de ces données des services DAM / DRH</a:t>
            </a:r>
          </a:p>
          <a:p>
            <a:pPr lvl="3"/>
            <a:r>
              <a:rPr lang="fr-FR" dirty="0" smtClean="0"/>
              <a:t>Revue et validation des hypothèses de calcul utilisées au titres de l'exercice audité (montant du forfait, données statistiques)</a:t>
            </a:r>
          </a:p>
          <a:p>
            <a:pPr lvl="3"/>
            <a:r>
              <a:rPr lang="fr-FR" dirty="0" smtClean="0"/>
              <a:t>Cadrage des fichiers de bases de données utilisés avec notamment le fichier du personnel présent, la DADS </a:t>
            </a:r>
          </a:p>
          <a:p>
            <a:pPr lvl="3"/>
            <a:r>
              <a:rPr lang="fr-FR" dirty="0" smtClean="0"/>
              <a:t>Test d'un échantillon de droits acquis (exemple : compteurs)</a:t>
            </a:r>
          </a:p>
          <a:p>
            <a:pPr lvl="3"/>
            <a:r>
              <a:rPr lang="fr-FR" dirty="0" err="1" smtClean="0"/>
              <a:t>Re</a:t>
            </a:r>
            <a:r>
              <a:rPr lang="fr-FR" dirty="0" smtClean="0"/>
              <a:t>-calcul des provisions</a:t>
            </a:r>
          </a:p>
          <a:p>
            <a:pPr lvl="3"/>
            <a:r>
              <a:rPr lang="fr-FR" dirty="0" smtClean="0"/>
              <a:t>Validation de l'information dans les notes annexes relatives aux méthodes de calculs utilisés</a:t>
            </a:r>
            <a:endParaRPr lang="fr-FR" dirty="0"/>
          </a:p>
        </p:txBody>
      </p:sp>
      <p:sp>
        <p:nvSpPr>
          <p:cNvPr id="4" name="Espace réservé de la date 3"/>
          <p:cNvSpPr>
            <a:spLocks noGrp="1"/>
          </p:cNvSpPr>
          <p:nvPr>
            <p:ph type="dt" sz="half" idx="10"/>
          </p:nvPr>
        </p:nvSpPr>
        <p:spPr/>
        <p:txBody>
          <a:bodyPr/>
          <a:lstStyle/>
          <a:p>
            <a:r>
              <a:rPr lang="fr-FR" smtClean="0"/>
              <a:t>14 JANVIER 2015</a:t>
            </a:r>
            <a:endParaRPr lang="fr-FR" dirty="0"/>
          </a:p>
        </p:txBody>
      </p:sp>
      <p:sp>
        <p:nvSpPr>
          <p:cNvPr id="7" name="Espace réservé du numéro de diapositive 6"/>
          <p:cNvSpPr>
            <a:spLocks noGrp="1"/>
          </p:cNvSpPr>
          <p:nvPr>
            <p:ph type="sldNum" sz="quarter" idx="11"/>
          </p:nvPr>
        </p:nvSpPr>
        <p:spPr/>
        <p:txBody>
          <a:bodyPr/>
          <a:lstStyle/>
          <a:p>
            <a:fld id="{19858401-1896-4F80-9B2B-186795E41C27}" type="slidenum">
              <a:rPr lang="fr-FR" smtClean="0"/>
              <a:pPr/>
              <a:t>43</a:t>
            </a:fld>
            <a:endParaRPr lang="fr-FR" dirty="0"/>
          </a:p>
        </p:txBody>
      </p:sp>
      <p:pic>
        <p:nvPicPr>
          <p:cNvPr id="6" name="irc_mi" descr="http://stnizierledesert.s.t.pic.centerblog.net/o/0e6435e1.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483" y="404664"/>
            <a:ext cx="816099" cy="992059"/>
          </a:xfrm>
          <a:prstGeom prst="rect">
            <a:avLst/>
          </a:prstGeom>
          <a:noFill/>
          <a:ln>
            <a:noFill/>
          </a:ln>
        </p:spPr>
      </p:pic>
    </p:spTree>
    <p:extLst>
      <p:ext uri="{BB962C8B-B14F-4D97-AF65-F5344CB8AC3E}">
        <p14:creationId xmlns:p14="http://schemas.microsoft.com/office/powerpoint/2010/main" val="2632843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Illustration </a:t>
            </a:r>
            <a:r>
              <a:rPr lang="fr-FR" dirty="0" smtClean="0"/>
              <a:t>des assertions : </a:t>
            </a:r>
            <a:r>
              <a:rPr lang="fr-FR" dirty="0" smtClean="0"/>
              <a:t/>
            </a:r>
            <a:br>
              <a:rPr lang="fr-FR" dirty="0" smtClean="0"/>
            </a:br>
            <a:r>
              <a:rPr lang="fr-FR" dirty="0" smtClean="0"/>
              <a:t>                     les </a:t>
            </a:r>
            <a:r>
              <a:rPr lang="fr-FR" dirty="0" smtClean="0"/>
              <a:t>immobilisations</a:t>
            </a:r>
            <a:endParaRPr lang="fr-FR" dirty="0"/>
          </a:p>
        </p:txBody>
      </p:sp>
      <p:sp>
        <p:nvSpPr>
          <p:cNvPr id="3" name="Espace réservé du contenu 2"/>
          <p:cNvSpPr>
            <a:spLocks noGrp="1"/>
          </p:cNvSpPr>
          <p:nvPr>
            <p:ph idx="1"/>
          </p:nvPr>
        </p:nvSpPr>
        <p:spPr>
          <a:xfrm>
            <a:off x="1475656" y="1124744"/>
            <a:ext cx="7146000" cy="4564865"/>
          </a:xfrm>
        </p:spPr>
        <p:txBody>
          <a:bodyPr/>
          <a:lstStyle/>
          <a:p>
            <a:pPr lvl="1"/>
            <a:r>
              <a:rPr lang="fr-FR" dirty="0"/>
              <a:t> </a:t>
            </a:r>
            <a:r>
              <a:rPr lang="fr-FR" dirty="0" smtClean="0"/>
              <a:t>                     </a:t>
            </a:r>
            <a:r>
              <a:rPr lang="fr-FR" dirty="0" smtClean="0"/>
              <a:t>Les </a:t>
            </a:r>
            <a:r>
              <a:rPr lang="fr-FR" dirty="0" smtClean="0"/>
              <a:t>assertions </a:t>
            </a:r>
            <a:r>
              <a:rPr lang="fr-FR" dirty="0"/>
              <a:t>d’audit </a:t>
            </a:r>
            <a:r>
              <a:rPr lang="fr-FR" dirty="0" smtClean="0"/>
              <a:t>sont les suivantes :</a:t>
            </a:r>
          </a:p>
          <a:p>
            <a:pPr lvl="1"/>
            <a:endParaRPr lang="fr-FR" dirty="0" smtClean="0"/>
          </a:p>
        </p:txBody>
      </p:sp>
      <p:sp>
        <p:nvSpPr>
          <p:cNvPr id="5" name="Espace réservé du numéro de diapositive 4"/>
          <p:cNvSpPr>
            <a:spLocks noGrp="1"/>
          </p:cNvSpPr>
          <p:nvPr>
            <p:ph type="sldNum" sz="quarter" idx="11"/>
          </p:nvPr>
        </p:nvSpPr>
        <p:spPr/>
        <p:txBody>
          <a:bodyPr/>
          <a:lstStyle/>
          <a:p>
            <a:fld id="{19858401-1896-4F80-9B2B-186795E41C27}" type="slidenum">
              <a:rPr lang="fr-FR" smtClean="0">
                <a:solidFill>
                  <a:prstClr val="black"/>
                </a:solidFill>
              </a:rPr>
              <a:pPr/>
              <a:t>44</a:t>
            </a:fld>
            <a:endParaRPr lang="fr-FR" dirty="0">
              <a:solidFill>
                <a:prstClr val="black"/>
              </a:solidFill>
            </a:endParaRPr>
          </a:p>
        </p:txBody>
      </p:sp>
      <p:sp>
        <p:nvSpPr>
          <p:cNvPr id="4" name="Espace réservé de la date 3"/>
          <p:cNvSpPr>
            <a:spLocks noGrp="1"/>
          </p:cNvSpPr>
          <p:nvPr>
            <p:ph type="dt" sz="half" idx="10"/>
          </p:nvPr>
        </p:nvSpPr>
        <p:spPr/>
        <p:txBody>
          <a:bodyPr/>
          <a:lstStyle/>
          <a:p>
            <a:r>
              <a:rPr lang="fr-FR" smtClean="0">
                <a:solidFill>
                  <a:prstClr val="black"/>
                </a:solidFill>
              </a:rPr>
              <a:t>14 JANVIER 2015</a:t>
            </a:r>
            <a:endParaRPr lang="fr-FR" dirty="0">
              <a:solidFill>
                <a:prstClr val="black"/>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721273661"/>
              </p:ext>
            </p:extLst>
          </p:nvPr>
        </p:nvGraphicFramePr>
        <p:xfrm>
          <a:off x="1476375" y="1696467"/>
          <a:ext cx="7145339" cy="4752859"/>
        </p:xfrm>
        <a:graphic>
          <a:graphicData uri="http://schemas.openxmlformats.org/drawingml/2006/table">
            <a:tbl>
              <a:tblPr/>
              <a:tblGrid>
                <a:gridCol w="1585354"/>
                <a:gridCol w="134924"/>
                <a:gridCol w="1405456"/>
                <a:gridCol w="224873"/>
                <a:gridCol w="1273343"/>
                <a:gridCol w="160222"/>
                <a:gridCol w="1056903"/>
                <a:gridCol w="168655"/>
                <a:gridCol w="1135609"/>
              </a:tblGrid>
              <a:tr h="364381">
                <a:tc>
                  <a:txBody>
                    <a:bodyPr/>
                    <a:lstStyle/>
                    <a:p>
                      <a:pPr algn="ctr" fontAlgn="b"/>
                      <a:r>
                        <a:rPr lang="fr-FR" sz="1400" b="1" i="0" u="none" strike="noStrike" dirty="0">
                          <a:solidFill>
                            <a:srgbClr val="000000"/>
                          </a:solidFill>
                          <a:effectLst/>
                          <a:latin typeface="Calibri"/>
                        </a:rPr>
                        <a:t>ASSERTIONS</a:t>
                      </a: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1" i="0" u="none" strike="noStrike">
                        <a:solidFill>
                          <a:srgbClr val="000000"/>
                        </a:solidFill>
                        <a:effectLst/>
                        <a:latin typeface="Calibri"/>
                      </a:endParaRP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1" i="0" u="none" strike="noStrike" dirty="0">
                          <a:solidFill>
                            <a:srgbClr val="000000"/>
                          </a:solidFill>
                          <a:effectLst/>
                          <a:latin typeface="Calibri"/>
                        </a:rPr>
                        <a:t>VALEURS BRUTES</a:t>
                      </a: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600" b="1" i="0" u="none" strike="noStrike">
                        <a:solidFill>
                          <a:srgbClr val="000000"/>
                        </a:solidFill>
                        <a:effectLst/>
                        <a:latin typeface="Calibri"/>
                      </a:endParaRP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rgbClr val="000000"/>
                          </a:solidFill>
                          <a:effectLst/>
                          <a:latin typeface="Calibri"/>
                        </a:rPr>
                        <a:t>AMORTISSEMENTS</a:t>
                      </a: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600" b="1" i="0" u="none" strike="noStrike">
                        <a:solidFill>
                          <a:srgbClr val="000000"/>
                        </a:solidFill>
                        <a:effectLst/>
                        <a:latin typeface="Calibri"/>
                      </a:endParaRP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rgbClr val="000000"/>
                          </a:solidFill>
                          <a:effectLst/>
                          <a:latin typeface="Calibri"/>
                        </a:rPr>
                        <a:t>DEPRECIATION</a:t>
                      </a: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600" b="1" i="0" u="none" strike="noStrike">
                        <a:solidFill>
                          <a:srgbClr val="000000"/>
                        </a:solidFill>
                        <a:effectLst/>
                        <a:latin typeface="Calibri"/>
                      </a:endParaRP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1" i="0" u="none" strike="noStrike" dirty="0">
                          <a:solidFill>
                            <a:srgbClr val="000000"/>
                          </a:solidFill>
                          <a:effectLst/>
                          <a:latin typeface="Calibri"/>
                        </a:rPr>
                        <a:t>ANNEXE</a:t>
                      </a: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75150">
                <a:tc>
                  <a:txBody>
                    <a:bodyPr/>
                    <a:lstStyle/>
                    <a:p>
                      <a:pPr algn="l" fontAlgn="ctr"/>
                      <a:r>
                        <a:rPr lang="fr-FR" sz="1400" b="1" i="0" u="none" strike="noStrike" dirty="0">
                          <a:solidFill>
                            <a:srgbClr val="000000"/>
                          </a:solidFill>
                          <a:effectLst/>
                          <a:latin typeface="Calibri"/>
                        </a:rPr>
                        <a:t>REALITE</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endParaRPr lang="fr-FR" sz="1000" b="0" i="0" u="none" strike="noStrike" dirty="0">
                        <a:solidFill>
                          <a:srgbClr val="000000"/>
                        </a:solidFill>
                        <a:effectLst/>
                        <a:latin typeface="Calibri"/>
                      </a:endParaRP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REALITE PHYSIQUE </a:t>
                      </a:r>
                      <a:br>
                        <a:rPr lang="fr-FR" sz="1000" b="1" i="0" u="none" strike="noStrike" dirty="0">
                          <a:solidFill>
                            <a:srgbClr val="000000"/>
                          </a:solidFill>
                          <a:effectLst/>
                          <a:latin typeface="Calibri"/>
                        </a:rPr>
                      </a:br>
                      <a:r>
                        <a:rPr lang="fr-FR" sz="1000" b="1" i="0" u="none" strike="noStrike" dirty="0">
                          <a:solidFill>
                            <a:srgbClr val="000000"/>
                          </a:solidFill>
                          <a:effectLst/>
                          <a:latin typeface="Calibri"/>
                        </a:rPr>
                        <a:t>&amp;</a:t>
                      </a:r>
                      <a:br>
                        <a:rPr lang="fr-FR" sz="1000" b="1" i="0" u="none" strike="noStrike" dirty="0">
                          <a:solidFill>
                            <a:srgbClr val="000000"/>
                          </a:solidFill>
                          <a:effectLst/>
                          <a:latin typeface="Calibri"/>
                        </a:rPr>
                      </a:br>
                      <a:r>
                        <a:rPr lang="fr-FR" sz="1000" b="1" i="0" u="none" strike="noStrike" dirty="0">
                          <a:solidFill>
                            <a:srgbClr val="000000"/>
                          </a:solidFill>
                          <a:effectLst/>
                          <a:latin typeface="Calibri"/>
                        </a:rPr>
                        <a:t> PAS DE CHARGES EN IMMOBILISATIONS</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endParaRPr lang="fr-FR" sz="1000" b="1" i="0" u="none" strike="noStrike">
                        <a:solidFill>
                          <a:srgbClr val="000000"/>
                        </a:solidFill>
                        <a:effectLst/>
                        <a:latin typeface="Calibri"/>
                      </a:endParaRP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000" b="1" i="0" u="none" strike="noStrike">
                          <a:solidFill>
                            <a:srgbClr val="000000"/>
                          </a:solidFill>
                          <a:effectLst/>
                          <a:latin typeface="Calibri"/>
                        </a:rPr>
                        <a:t> </a:t>
                      </a: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FR" sz="1000" b="1" i="0" u="none" strike="noStrike">
                        <a:solidFill>
                          <a:srgbClr val="000000"/>
                        </a:solidFill>
                        <a:effectLst/>
                        <a:latin typeface="Calibri"/>
                      </a:endParaRP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FR" sz="1000" b="1" i="0" u="none" strike="noStrike" dirty="0">
                        <a:solidFill>
                          <a:srgbClr val="000000"/>
                        </a:solidFill>
                        <a:effectLst/>
                        <a:latin typeface="Calibri"/>
                      </a:endParaRP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8788">
                <a:tc>
                  <a:txBody>
                    <a:bodyPr/>
                    <a:lstStyle/>
                    <a:p>
                      <a:pPr algn="l" fontAlgn="b"/>
                      <a:endParaRPr lang="fr-FR" sz="1000" b="1" i="0" u="none" strike="noStrike" dirty="0">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a:endParaRPr>
                    </a:p>
                  </a:txBody>
                  <a:tcPr marL="8439" marR="8439" marT="8439" marB="0" anchor="b">
                    <a:lnL>
                      <a:noFill/>
                    </a:lnL>
                    <a:lnR>
                      <a:noFill/>
                    </a:lnR>
                    <a:lnT>
                      <a:noFill/>
                    </a:lnT>
                    <a:lnB>
                      <a:noFill/>
                    </a:lnB>
                  </a:tcPr>
                </a:tc>
                <a:tc>
                  <a:txBody>
                    <a:bodyPr/>
                    <a:lstStyle/>
                    <a:p>
                      <a:pPr algn="ctr" fontAlgn="b"/>
                      <a:endParaRPr lang="fr-FR" sz="1000" b="1" i="0" u="none" strike="noStrike" dirty="0">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a:noFill/>
                    </a:lnT>
                    <a:lnB>
                      <a:noFill/>
                    </a:lnB>
                  </a:tcPr>
                </a:tc>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dirty="0">
                        <a:solidFill>
                          <a:srgbClr val="000000"/>
                        </a:solidFill>
                        <a:effectLst/>
                        <a:latin typeface="Calibri"/>
                      </a:endParaRPr>
                    </a:p>
                  </a:txBody>
                  <a:tcPr marL="8439" marR="8439" marT="8439" marB="0" anchor="b">
                    <a:lnL>
                      <a:noFill/>
                    </a:lnL>
                    <a:lnR>
                      <a:noFill/>
                    </a:lnR>
                    <a:lnT>
                      <a:noFill/>
                    </a:lnT>
                    <a:lnB>
                      <a:noFill/>
                    </a:lnB>
                  </a:tcPr>
                </a:tc>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a:noFill/>
                    </a:lnT>
                    <a:lnB>
                      <a:noFill/>
                    </a:lnB>
                  </a:tcPr>
                </a:tc>
                <a:tc>
                  <a:txBody>
                    <a:bodyPr/>
                    <a:lstStyle/>
                    <a:p>
                      <a:pPr algn="l" fontAlgn="b"/>
                      <a:endParaRPr lang="fr-FR" sz="1000" b="1" i="0" u="none" strike="noStrike" dirty="0">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1513">
                <a:tc>
                  <a:txBody>
                    <a:bodyPr/>
                    <a:lstStyle/>
                    <a:p>
                      <a:pPr algn="l" fontAlgn="ctr"/>
                      <a:r>
                        <a:rPr lang="fr-FR" sz="1400" b="1" i="0" u="none" strike="noStrike" dirty="0">
                          <a:solidFill>
                            <a:srgbClr val="000000"/>
                          </a:solidFill>
                          <a:effectLst/>
                          <a:latin typeface="Calibri"/>
                        </a:rPr>
                        <a:t>EVALUATION</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fr-FR" sz="1000" b="0" i="0" u="none" strike="noStrike">
                        <a:solidFill>
                          <a:srgbClr val="000000"/>
                        </a:solidFill>
                        <a:effectLst/>
                        <a:latin typeface="Calibri"/>
                      </a:endParaRP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EVALUATION DES COMPOSANTS </a:t>
                      </a:r>
                      <a:br>
                        <a:rPr lang="fr-FR" sz="1000" b="1" i="0" u="none" strike="noStrike" dirty="0">
                          <a:solidFill>
                            <a:srgbClr val="000000"/>
                          </a:solidFill>
                          <a:effectLst/>
                          <a:latin typeface="Calibri"/>
                        </a:rPr>
                      </a:br>
                      <a:r>
                        <a:rPr lang="fr-FR" sz="1000" b="1" i="0" u="none" strike="noStrike" dirty="0">
                          <a:solidFill>
                            <a:srgbClr val="000000"/>
                          </a:solidFill>
                          <a:effectLst/>
                          <a:latin typeface="Calibri"/>
                        </a:rPr>
                        <a:t>&amp;</a:t>
                      </a:r>
                      <a:br>
                        <a:rPr lang="fr-FR" sz="1000" b="1" i="0" u="none" strike="noStrike" dirty="0">
                          <a:solidFill>
                            <a:srgbClr val="000000"/>
                          </a:solidFill>
                          <a:effectLst/>
                          <a:latin typeface="Calibri"/>
                        </a:rPr>
                      </a:br>
                      <a:r>
                        <a:rPr lang="fr-FR" sz="1000" b="1" i="0" u="none" strike="noStrike" dirty="0">
                          <a:solidFill>
                            <a:srgbClr val="000000"/>
                          </a:solidFill>
                          <a:effectLst/>
                          <a:latin typeface="Calibri"/>
                        </a:rPr>
                        <a:t>COMPTABILISATION POUR LES BONS MONTANTS</a:t>
                      </a:r>
                      <a:br>
                        <a:rPr lang="fr-FR" sz="1000" b="1" i="0" u="none" strike="noStrike" dirty="0">
                          <a:solidFill>
                            <a:srgbClr val="000000"/>
                          </a:solidFill>
                          <a:effectLst/>
                          <a:latin typeface="Calibri"/>
                        </a:rPr>
                      </a:br>
                      <a:endParaRPr lang="fr-FR" sz="1000" b="1" i="0" u="none" strike="noStrike" dirty="0">
                        <a:solidFill>
                          <a:srgbClr val="000000"/>
                        </a:solidFill>
                        <a:effectLst/>
                        <a:latin typeface="Calibri"/>
                      </a:endParaRP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fr-FR" sz="1000" b="1" i="0" u="none" strike="noStrike" dirty="0">
                        <a:solidFill>
                          <a:srgbClr val="000000"/>
                        </a:solidFill>
                        <a:effectLst/>
                        <a:latin typeface="Calibri"/>
                      </a:endParaRP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TAUX D'AMORTISSEMENTS CORRECTS</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fr-FR" sz="1000" b="1" i="0" u="none" strike="noStrike" dirty="0">
                        <a:solidFill>
                          <a:srgbClr val="000000"/>
                        </a:solidFill>
                        <a:effectLst/>
                        <a:latin typeface="Calibri"/>
                      </a:endParaRP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a:solidFill>
                            <a:srgbClr val="000000"/>
                          </a:solidFill>
                          <a:effectLst/>
                          <a:latin typeface="Calibri"/>
                        </a:rPr>
                        <a:t>PERTE DE VALEUR</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fr-FR" sz="1000" b="1" i="0" u="none" strike="noStrike">
                        <a:solidFill>
                          <a:srgbClr val="000000"/>
                        </a:solidFill>
                        <a:effectLst/>
                        <a:latin typeface="Calibri"/>
                      </a:endParaRP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8788">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a:endParaRPr>
                    </a:p>
                  </a:txBody>
                  <a:tcPr marL="8439" marR="8439" marT="8439"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dirty="0">
                        <a:solidFill>
                          <a:srgbClr val="000000"/>
                        </a:solidFill>
                        <a:effectLst/>
                        <a:latin typeface="Calibri"/>
                      </a:endParaRPr>
                    </a:p>
                  </a:txBody>
                  <a:tcPr marL="8439" marR="8439" marT="8439" marB="0" anchor="b">
                    <a:lnL>
                      <a:noFill/>
                    </a:lnL>
                    <a:lnR>
                      <a:noFill/>
                    </a:lnR>
                    <a:lnT>
                      <a:noFill/>
                    </a:lnT>
                    <a:lnB>
                      <a:noFill/>
                    </a:lnB>
                  </a:tcPr>
                </a:tc>
                <a:tc>
                  <a:txBody>
                    <a:bodyPr/>
                    <a:lstStyle/>
                    <a:p>
                      <a:pPr algn="l" fontAlgn="b"/>
                      <a:endParaRPr lang="fr-FR" sz="1000" b="0" i="0" u="none" strike="noStrike" dirty="0">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dirty="0">
                        <a:solidFill>
                          <a:srgbClr val="000000"/>
                        </a:solidFill>
                        <a:effectLst/>
                        <a:latin typeface="Calibri"/>
                      </a:endParaRPr>
                    </a:p>
                  </a:txBody>
                  <a:tcPr marL="8439" marR="8439" marT="8439" marB="0" anchor="b">
                    <a:lnL>
                      <a:noFill/>
                    </a:lnL>
                    <a:lnR>
                      <a:noFill/>
                    </a:lnR>
                    <a:lnT>
                      <a:noFill/>
                    </a:lnT>
                    <a:lnB>
                      <a:noFill/>
                    </a:lnB>
                  </a:tcPr>
                </a:tc>
                <a:tc>
                  <a:txBody>
                    <a:bodyPr/>
                    <a:lstStyle/>
                    <a:p>
                      <a:pPr algn="l" fontAlgn="b"/>
                      <a:endParaRPr lang="fr-FR" sz="1000" b="0" i="0" u="none" strike="noStrike" dirty="0">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a:endParaRPr>
                    </a:p>
                  </a:txBody>
                  <a:tcPr marL="8439" marR="8439" marT="8439" marB="0" anchor="b">
                    <a:lnL>
                      <a:noFill/>
                    </a:lnL>
                    <a:lnR>
                      <a:noFill/>
                    </a:lnR>
                    <a:lnT>
                      <a:noFill/>
                    </a:lnT>
                    <a:lnB>
                      <a:noFill/>
                    </a:lnB>
                  </a:tcPr>
                </a:tc>
                <a:tc>
                  <a:txBody>
                    <a:bodyPr/>
                    <a:lstStyle/>
                    <a:p>
                      <a:pPr algn="l" fontAlgn="b"/>
                      <a:endParaRPr lang="fr-FR" sz="1000" b="0" i="0" u="none" strike="noStrike">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5150">
                <a:tc>
                  <a:txBody>
                    <a:bodyPr/>
                    <a:lstStyle/>
                    <a:p>
                      <a:pPr algn="l" fontAlgn="ctr"/>
                      <a:r>
                        <a:rPr lang="fr-FR" sz="1400" b="1" i="0" u="none" strike="noStrike" dirty="0">
                          <a:solidFill>
                            <a:srgbClr val="000000"/>
                          </a:solidFill>
                          <a:effectLst/>
                          <a:latin typeface="Calibri"/>
                        </a:rPr>
                        <a:t>EXHAUSTIVITE</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EXHAUSTIVITE DES ACQUISITIONS</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1" i="0" u="none" strike="noStrike">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a:solidFill>
                            <a:srgbClr val="000000"/>
                          </a:solidFill>
                          <a:effectLst/>
                          <a:latin typeface="Calibri"/>
                        </a:rPr>
                        <a:t>EXHAUSTIVITE DES AMORTISSEMENTS</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1" i="0" u="none" strike="noStrike">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1000" b="1" i="0" u="none" strike="noStrike" dirty="0">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EXHAUSTIVITE DE L'INFORMATION DONNEE EN ANNEXE</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788">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a:endParaRPr>
                    </a:p>
                  </a:txBody>
                  <a:tcPr marL="8439" marR="8439" marT="8439" marB="0" anchor="b">
                    <a:lnL>
                      <a:noFill/>
                    </a:lnL>
                    <a:lnR>
                      <a:noFill/>
                    </a:lnR>
                    <a:lnT>
                      <a:noFill/>
                    </a:lnT>
                    <a:lnB>
                      <a:noFill/>
                    </a:lnB>
                  </a:tcPr>
                </a:tc>
                <a:tc>
                  <a:txBody>
                    <a:bodyPr/>
                    <a:lstStyle/>
                    <a:p>
                      <a:pPr algn="ctr" fontAlgn="b"/>
                      <a:endParaRPr lang="fr-FR" sz="1000" b="1" i="0" u="none" strike="noStrike" dirty="0">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a:noFill/>
                    </a:lnT>
                    <a:lnB>
                      <a:noFill/>
                    </a:lnB>
                  </a:tcPr>
                </a:tc>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a:noFill/>
                    </a:lnT>
                    <a:lnB>
                      <a:noFill/>
                    </a:lnB>
                  </a:tcPr>
                </a:tc>
                <a:tc>
                  <a:txBody>
                    <a:bodyPr/>
                    <a:lstStyle/>
                    <a:p>
                      <a:pPr algn="l" fontAlgn="b"/>
                      <a:endParaRPr lang="fr-FR" sz="1000" b="1" i="0" u="none" strike="noStrike" dirty="0">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dirty="0">
                        <a:solidFill>
                          <a:srgbClr val="000000"/>
                        </a:solidFill>
                        <a:effectLst/>
                        <a:latin typeface="Calibri"/>
                      </a:endParaRPr>
                    </a:p>
                  </a:txBody>
                  <a:tcPr marL="8439" marR="8439" marT="8439" marB="0" anchor="b">
                    <a:lnL>
                      <a:noFill/>
                    </a:lnL>
                    <a:lnR>
                      <a:noFill/>
                    </a:lnR>
                    <a:lnT>
                      <a:noFill/>
                    </a:lnT>
                    <a:lnB>
                      <a:noFill/>
                    </a:lnB>
                  </a:tcPr>
                </a:tc>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5150">
                <a:tc>
                  <a:txBody>
                    <a:bodyPr/>
                    <a:lstStyle/>
                    <a:p>
                      <a:pPr algn="l" fontAlgn="ctr"/>
                      <a:r>
                        <a:rPr lang="fr-FR" sz="1400" b="1" i="0" u="none" strike="noStrike" dirty="0">
                          <a:solidFill>
                            <a:srgbClr val="000000"/>
                          </a:solidFill>
                          <a:effectLst/>
                          <a:latin typeface="Calibri"/>
                        </a:rPr>
                        <a:t>SEPARATION DES EXERCICES</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COMPTABILISATION DES ACQUISITIONS DANS LE BON EXERCICE</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1" i="0" u="none" strike="noStrike" dirty="0">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DEBUT DES AMORTISSEMENTS DANS LE BON EXERCICE</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1" i="0" u="none" strike="noStrike" dirty="0">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1000" b="1" i="0" u="none" strike="noStrike">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8788">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a:endParaRPr>
                    </a:p>
                  </a:txBody>
                  <a:tcPr marL="8439" marR="8439" marT="8439" marB="0" anchor="b">
                    <a:lnL>
                      <a:noFill/>
                    </a:lnL>
                    <a:lnR>
                      <a:noFill/>
                    </a:lnR>
                    <a:lnT>
                      <a:noFill/>
                    </a:lnT>
                    <a:lnB>
                      <a:noFill/>
                    </a:lnB>
                  </a:tcPr>
                </a:tc>
                <a:tc>
                  <a:txBody>
                    <a:bodyPr/>
                    <a:lstStyle/>
                    <a:p>
                      <a:pPr algn="ctr" fontAlgn="b"/>
                      <a:endParaRPr lang="fr-FR" sz="1000" b="1" i="0" u="none" strike="noStrike" dirty="0">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a:noFill/>
                    </a:lnT>
                    <a:lnB>
                      <a:noFill/>
                    </a:lnB>
                  </a:tcPr>
                </a:tc>
                <a:tc>
                  <a:txBody>
                    <a:bodyPr/>
                    <a:lstStyle/>
                    <a:p>
                      <a:pPr algn="l" fontAlgn="b"/>
                      <a:endParaRPr lang="fr-FR" sz="1000" b="1" i="0" u="none" strike="noStrike" dirty="0">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dirty="0">
                        <a:solidFill>
                          <a:srgbClr val="000000"/>
                        </a:solidFill>
                        <a:effectLst/>
                        <a:latin typeface="Calibri"/>
                      </a:endParaRPr>
                    </a:p>
                  </a:txBody>
                  <a:tcPr marL="8439" marR="8439" marT="8439" marB="0" anchor="b">
                    <a:lnL>
                      <a:noFill/>
                    </a:lnL>
                    <a:lnR>
                      <a:noFill/>
                    </a:lnR>
                    <a:lnT>
                      <a:noFill/>
                    </a:lnT>
                    <a:lnB>
                      <a:noFill/>
                    </a:lnB>
                  </a:tcPr>
                </a:tc>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a:noFill/>
                    </a:lnT>
                    <a:lnB>
                      <a:noFill/>
                    </a:lnB>
                  </a:tcPr>
                </a:tc>
                <a:tc>
                  <a:txBody>
                    <a:bodyPr/>
                    <a:lstStyle/>
                    <a:p>
                      <a:pPr algn="l" fontAlgn="b"/>
                      <a:endParaRPr lang="fr-FR" sz="1000" b="1" i="0" u="none" strike="noStrike">
                        <a:solidFill>
                          <a:srgbClr val="000000"/>
                        </a:solidFill>
                        <a:effectLst/>
                        <a:latin typeface="Calibri"/>
                      </a:endParaRPr>
                    </a:p>
                  </a:txBody>
                  <a:tcPr marL="8439" marR="8439" marT="8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363">
                <a:tc>
                  <a:txBody>
                    <a:bodyPr/>
                    <a:lstStyle/>
                    <a:p>
                      <a:pPr algn="l" fontAlgn="ctr"/>
                      <a:r>
                        <a:rPr lang="fr-FR" sz="1400" b="1" i="0" u="none" strike="noStrike" dirty="0">
                          <a:solidFill>
                            <a:srgbClr val="000000"/>
                          </a:solidFill>
                          <a:effectLst/>
                          <a:latin typeface="Calibri"/>
                        </a:rPr>
                        <a:t>CLASSIFICATION</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effectLst/>
                          <a:latin typeface="Calibri"/>
                        </a:rPr>
                        <a:t>COMPTABILISATIONS DANS LE BON COMPTE</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dirty="0">
                        <a:solidFill>
                          <a:srgbClr val="000000"/>
                        </a:solidFill>
                        <a:effectLst/>
                        <a:latin typeface="Calibri"/>
                      </a:endParaRP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COMPTABILISATIONS DANS LE BON COMPTE</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dirty="0">
                        <a:solidFill>
                          <a:srgbClr val="000000"/>
                        </a:solidFill>
                        <a:effectLst/>
                        <a:latin typeface="Calibri"/>
                      </a:endParaRP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FR" sz="1000" b="1" i="0" u="none" strike="noStrike" dirty="0">
                        <a:solidFill>
                          <a:srgbClr val="000000"/>
                        </a:solidFill>
                        <a:effectLst/>
                        <a:latin typeface="Calibri"/>
                      </a:endParaRPr>
                    </a:p>
                  </a:txBody>
                  <a:tcPr marL="8439" marR="8439" marT="8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000000"/>
                          </a:solidFill>
                          <a:effectLst/>
                          <a:latin typeface="Calibri"/>
                        </a:rPr>
                        <a:t> </a:t>
                      </a:r>
                    </a:p>
                  </a:txBody>
                  <a:tcPr marL="8439" marR="8439" marT="8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04664"/>
            <a:ext cx="1365254" cy="73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548680"/>
            <a:ext cx="1059266" cy="73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945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Illustration de validation des assertions : les immobilisations</a:t>
            </a:r>
            <a:endParaRPr lang="fr-FR" dirty="0"/>
          </a:p>
        </p:txBody>
      </p:sp>
      <p:sp>
        <p:nvSpPr>
          <p:cNvPr id="3" name="Espace réservé du contenu 2"/>
          <p:cNvSpPr>
            <a:spLocks noGrp="1"/>
          </p:cNvSpPr>
          <p:nvPr>
            <p:ph idx="1"/>
          </p:nvPr>
        </p:nvSpPr>
        <p:spPr>
          <a:xfrm>
            <a:off x="1115616" y="1052736"/>
            <a:ext cx="7272808" cy="5400600"/>
          </a:xfrm>
        </p:spPr>
        <p:txBody>
          <a:bodyPr/>
          <a:lstStyle/>
          <a:p>
            <a:pPr lvl="1"/>
            <a:r>
              <a:rPr lang="fr-FR" dirty="0" smtClean="0">
                <a:solidFill>
                  <a:schemeClr val="accent2">
                    <a:lumMod val="60000"/>
                    <a:lumOff val="40000"/>
                  </a:schemeClr>
                </a:solidFill>
              </a:rPr>
              <a:t>IMMOBILISATIONS </a:t>
            </a:r>
            <a:r>
              <a:rPr lang="fr-FR" dirty="0">
                <a:solidFill>
                  <a:schemeClr val="accent2">
                    <a:lumMod val="60000"/>
                    <a:lumOff val="40000"/>
                  </a:schemeClr>
                </a:solidFill>
              </a:rPr>
              <a:t>VALEURS </a:t>
            </a:r>
            <a:r>
              <a:rPr lang="fr-FR" dirty="0" smtClean="0">
                <a:solidFill>
                  <a:schemeClr val="accent2">
                    <a:lumMod val="60000"/>
                    <a:lumOff val="40000"/>
                  </a:schemeClr>
                </a:solidFill>
              </a:rPr>
              <a:t>BRUTES : </a:t>
            </a:r>
            <a:r>
              <a:rPr lang="fr-FR" b="1" dirty="0" smtClean="0">
                <a:solidFill>
                  <a:schemeClr val="accent2">
                    <a:lumMod val="60000"/>
                    <a:lumOff val="40000"/>
                  </a:schemeClr>
                </a:solidFill>
              </a:rPr>
              <a:t>ASSERTION EXISTENCE</a:t>
            </a:r>
          </a:p>
          <a:p>
            <a:pPr lvl="1"/>
            <a:endParaRPr lang="fr-FR" dirty="0" smtClean="0"/>
          </a:p>
          <a:p>
            <a:pPr lvl="1"/>
            <a:r>
              <a:rPr lang="fr-FR" b="1" dirty="0" smtClean="0"/>
              <a:t>Les objectifs du contrôle interne :</a:t>
            </a:r>
          </a:p>
          <a:p>
            <a:pPr marL="285750" lvl="1" indent="-285750">
              <a:buFont typeface="Arial" panose="020B0604020202020204" pitchFamily="34" charset="0"/>
              <a:buChar char="•"/>
            </a:pPr>
            <a:r>
              <a:rPr lang="fr-FR" dirty="0" smtClean="0"/>
              <a:t>Tous les mouvements d’immobilisations sont recensés dans un registre spécifique</a:t>
            </a:r>
          </a:p>
          <a:p>
            <a:pPr marL="285750" lvl="1" indent="-285750">
              <a:buFont typeface="Arial" panose="020B0604020202020204" pitchFamily="34" charset="0"/>
              <a:buChar char="•"/>
            </a:pPr>
            <a:r>
              <a:rPr lang="fr-FR" dirty="0" smtClean="0"/>
              <a:t>Les immobilisations sont identifiées physiquement</a:t>
            </a:r>
            <a:endParaRPr lang="fr-FR" dirty="0"/>
          </a:p>
          <a:p>
            <a:pPr lvl="1"/>
            <a:endParaRPr lang="fr-FR" dirty="0" smtClean="0"/>
          </a:p>
          <a:p>
            <a:pPr lvl="1"/>
            <a:r>
              <a:rPr lang="fr-FR" b="1" dirty="0" smtClean="0"/>
              <a:t>Risque :</a:t>
            </a:r>
          </a:p>
          <a:p>
            <a:pPr lvl="1"/>
            <a:r>
              <a:rPr lang="fr-FR" dirty="0" smtClean="0"/>
              <a:t>Certaines immobilisations présentes en comptabilité  peuvent ne plus avoir de réalité physique à la suite d’une cession, d’une mise au rebut, d’un vol, d’erreur, etc.</a:t>
            </a:r>
          </a:p>
          <a:p>
            <a:pPr lvl="1"/>
            <a:endParaRPr lang="fr-FR" dirty="0"/>
          </a:p>
          <a:p>
            <a:pPr lvl="1"/>
            <a:r>
              <a:rPr lang="fr-FR" b="1" dirty="0" smtClean="0"/>
              <a:t>Exemples de contrôles mis en œuvre par les commissaires aux comptes :</a:t>
            </a:r>
          </a:p>
          <a:p>
            <a:pPr marL="285750" lvl="1" indent="-285750">
              <a:buFont typeface="Arial" panose="020B0604020202020204" pitchFamily="34" charset="0"/>
              <a:buChar char="•"/>
            </a:pPr>
            <a:r>
              <a:rPr lang="fr-FR" dirty="0"/>
              <a:t>Existence d'un plan d'investissement formalisé avec comparatif entre les données prévisionnelles et réelles (actualisé en fonction des réalisations)</a:t>
            </a:r>
          </a:p>
          <a:p>
            <a:pPr marL="285750" lvl="1" indent="-285750">
              <a:buFont typeface="Arial" panose="020B0604020202020204" pitchFamily="34" charset="0"/>
              <a:buChar char="•"/>
            </a:pPr>
            <a:r>
              <a:rPr lang="fr-FR" dirty="0" smtClean="0"/>
              <a:t>Examen de la procédure d’investissements et de désinvestissement</a:t>
            </a:r>
          </a:p>
          <a:p>
            <a:pPr marL="285750" lvl="1" indent="-285750">
              <a:buFont typeface="Arial" panose="020B0604020202020204" pitchFamily="34" charset="0"/>
              <a:buChar char="•"/>
            </a:pPr>
            <a:r>
              <a:rPr lang="fr-FR" dirty="0" smtClean="0"/>
              <a:t>Examen de la note de procédures comptables, précisant en particulier les critères de capitalisation (distinction immobilisations/charges) </a:t>
            </a:r>
          </a:p>
          <a:p>
            <a:pPr marL="285750" lvl="1" indent="-285750">
              <a:buFont typeface="Arial" panose="020B0604020202020204" pitchFamily="34" charset="0"/>
              <a:buChar char="•"/>
            </a:pPr>
            <a:endParaRPr lang="fr-FR" sz="1600" b="0" dirty="0">
              <a:solidFill>
                <a:schemeClr val="tx1"/>
              </a:solidFill>
            </a:endParaRPr>
          </a:p>
        </p:txBody>
      </p:sp>
      <p:sp>
        <p:nvSpPr>
          <p:cNvPr id="5" name="Espace réservé du numéro de diapositive 4"/>
          <p:cNvSpPr>
            <a:spLocks noGrp="1"/>
          </p:cNvSpPr>
          <p:nvPr>
            <p:ph type="sldNum" sz="quarter" idx="11"/>
          </p:nvPr>
        </p:nvSpPr>
        <p:spPr/>
        <p:txBody>
          <a:bodyPr/>
          <a:lstStyle/>
          <a:p>
            <a:fld id="{19858401-1896-4F80-9B2B-186795E41C27}" type="slidenum">
              <a:rPr lang="fr-FR" smtClean="0">
                <a:solidFill>
                  <a:prstClr val="black"/>
                </a:solidFill>
              </a:rPr>
              <a:pPr/>
              <a:t>45</a:t>
            </a:fld>
            <a:endParaRPr lang="fr-FR" dirty="0">
              <a:solidFill>
                <a:prstClr val="black"/>
              </a:solidFill>
            </a:endParaRPr>
          </a:p>
        </p:txBody>
      </p:sp>
      <p:sp>
        <p:nvSpPr>
          <p:cNvPr id="4" name="Espace réservé de la date 3"/>
          <p:cNvSpPr>
            <a:spLocks noGrp="1"/>
          </p:cNvSpPr>
          <p:nvPr>
            <p:ph type="dt" sz="half" idx="10"/>
          </p:nvPr>
        </p:nvSpPr>
        <p:spPr/>
        <p:txBody>
          <a:bodyPr/>
          <a:lstStyle/>
          <a:p>
            <a:r>
              <a:rPr lang="fr-FR" smtClean="0">
                <a:solidFill>
                  <a:prstClr val="black"/>
                </a:solidFill>
              </a:rPr>
              <a:t>14 JANVIER 2015</a:t>
            </a:r>
            <a:endParaRPr lang="fr-FR" dirty="0">
              <a:solidFill>
                <a:prstClr val="black"/>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172" y="620688"/>
            <a:ext cx="1365254" cy="73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107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Illustration de validation des assertions : les immobilisations</a:t>
            </a:r>
            <a:endParaRPr lang="fr-FR" dirty="0"/>
          </a:p>
        </p:txBody>
      </p:sp>
      <p:sp>
        <p:nvSpPr>
          <p:cNvPr id="3" name="Espace réservé du contenu 2"/>
          <p:cNvSpPr>
            <a:spLocks noGrp="1"/>
          </p:cNvSpPr>
          <p:nvPr>
            <p:ph idx="1"/>
          </p:nvPr>
        </p:nvSpPr>
        <p:spPr>
          <a:xfrm>
            <a:off x="1115616" y="1196752"/>
            <a:ext cx="7146000" cy="4564865"/>
          </a:xfrm>
        </p:spPr>
        <p:txBody>
          <a:bodyPr/>
          <a:lstStyle/>
          <a:p>
            <a:pPr lvl="1"/>
            <a:r>
              <a:rPr lang="fr-FR" dirty="0" smtClean="0">
                <a:solidFill>
                  <a:schemeClr val="accent2">
                    <a:lumMod val="60000"/>
                    <a:lumOff val="40000"/>
                  </a:schemeClr>
                </a:solidFill>
              </a:rPr>
              <a:t>IMMOBILISATIONS </a:t>
            </a:r>
            <a:r>
              <a:rPr lang="fr-FR" dirty="0">
                <a:solidFill>
                  <a:schemeClr val="accent2">
                    <a:lumMod val="60000"/>
                    <a:lumOff val="40000"/>
                  </a:schemeClr>
                </a:solidFill>
              </a:rPr>
              <a:t>VALEURS </a:t>
            </a:r>
            <a:r>
              <a:rPr lang="fr-FR" dirty="0" smtClean="0">
                <a:solidFill>
                  <a:schemeClr val="accent2">
                    <a:lumMod val="60000"/>
                    <a:lumOff val="40000"/>
                  </a:schemeClr>
                </a:solidFill>
              </a:rPr>
              <a:t>BRUTES : </a:t>
            </a:r>
            <a:r>
              <a:rPr lang="fr-FR" b="1" dirty="0" smtClean="0">
                <a:solidFill>
                  <a:schemeClr val="accent2">
                    <a:lumMod val="60000"/>
                    <a:lumOff val="40000"/>
                  </a:schemeClr>
                </a:solidFill>
              </a:rPr>
              <a:t>ASSERTION EXISTENCE</a:t>
            </a:r>
          </a:p>
          <a:p>
            <a:pPr lvl="1"/>
            <a:r>
              <a:rPr lang="fr-FR" b="1" dirty="0" smtClean="0"/>
              <a:t>Types de contrôles mis en œuvre par les commissaires aux comptes (suite) :</a:t>
            </a:r>
          </a:p>
          <a:p>
            <a:pPr marL="285750" lvl="1" indent="-285750">
              <a:buFont typeface="Arial" panose="020B0604020202020204" pitchFamily="34" charset="0"/>
              <a:buChar char="•"/>
            </a:pPr>
            <a:r>
              <a:rPr lang="fr-FR" dirty="0"/>
              <a:t>Existence d’un logiciel de gestion des immobilisations et rapproché d’HELIOS</a:t>
            </a:r>
          </a:p>
          <a:p>
            <a:pPr marL="285750" lvl="1" indent="-285750">
              <a:buFont typeface="Arial" panose="020B0604020202020204" pitchFamily="34" charset="0"/>
              <a:buChar char="•"/>
            </a:pPr>
            <a:r>
              <a:rPr lang="fr-FR" dirty="0" smtClean="0"/>
              <a:t>Obtention </a:t>
            </a:r>
            <a:r>
              <a:rPr lang="fr-FR" dirty="0"/>
              <a:t>de la procédure d’inventaire physique périodique </a:t>
            </a:r>
            <a:r>
              <a:rPr lang="fr-FR" dirty="0" smtClean="0"/>
              <a:t>(cf. M21 révisé Tome III-p19) et </a:t>
            </a:r>
            <a:r>
              <a:rPr lang="fr-FR" dirty="0"/>
              <a:t>contrôle de sa mise en œuvre </a:t>
            </a:r>
            <a:r>
              <a:rPr lang="fr-FR" dirty="0" smtClean="0"/>
              <a:t>, par exemple : </a:t>
            </a:r>
          </a:p>
          <a:p>
            <a:pPr marL="647700" lvl="2" indent="-285750">
              <a:buFont typeface="Arial" panose="020B0604020202020204" pitchFamily="34" charset="0"/>
              <a:buChar char="•"/>
            </a:pPr>
            <a:r>
              <a:rPr lang="fr-FR" dirty="0"/>
              <a:t>E</a:t>
            </a:r>
            <a:r>
              <a:rPr lang="fr-FR" dirty="0" smtClean="0"/>
              <a:t>xamen de la procédure d’inventaire (qui, comment, quand, avec quoi, etc.), </a:t>
            </a:r>
          </a:p>
          <a:p>
            <a:pPr marL="647700" lvl="2" indent="-285750">
              <a:buFont typeface="Arial" panose="020B0604020202020204" pitchFamily="34" charset="0"/>
              <a:buChar char="•"/>
            </a:pPr>
            <a:r>
              <a:rPr lang="fr-FR" dirty="0" smtClean="0"/>
              <a:t>Examen des éléments de suivi de gestion : étiquettes, n° d’ordre, codage, etc.</a:t>
            </a:r>
          </a:p>
          <a:p>
            <a:pPr marL="647700" lvl="2" indent="-285750">
              <a:buFont typeface="Arial" panose="020B0604020202020204" pitchFamily="34" charset="0"/>
              <a:buChar char="•"/>
            </a:pPr>
            <a:r>
              <a:rPr lang="fr-FR" dirty="0"/>
              <a:t>C</a:t>
            </a:r>
            <a:r>
              <a:rPr lang="fr-FR" dirty="0" smtClean="0"/>
              <a:t>ontrôle </a:t>
            </a:r>
            <a:r>
              <a:rPr lang="fr-FR" dirty="0"/>
              <a:t>par sondage de l’existence des acquisitions </a:t>
            </a:r>
            <a:r>
              <a:rPr lang="fr-FR" dirty="0" smtClean="0"/>
              <a:t>d’immobilisations, </a:t>
            </a:r>
          </a:p>
          <a:p>
            <a:pPr marL="647700" lvl="2" indent="-285750">
              <a:buFont typeface="Arial" panose="020B0604020202020204" pitchFamily="34" charset="0"/>
              <a:buChar char="•"/>
            </a:pPr>
            <a:r>
              <a:rPr lang="fr-FR" dirty="0"/>
              <a:t>V</a:t>
            </a:r>
            <a:r>
              <a:rPr lang="fr-FR" dirty="0" smtClean="0"/>
              <a:t>érification de la bonne intégration des résultats d’inventaire dans le logiciel dédié et du rapprochement de ce dernier avec le fichier des immobilisations et la comptabilité,</a:t>
            </a:r>
          </a:p>
          <a:p>
            <a:pPr marL="647700" lvl="2" indent="-285750">
              <a:buFont typeface="Arial" panose="020B0604020202020204" pitchFamily="34" charset="0"/>
              <a:buChar char="•"/>
            </a:pPr>
            <a:r>
              <a:rPr lang="fr-FR" dirty="0" smtClean="0"/>
              <a:t>Examen de document type acte notarié et de tout document y compris interne permettant de justifier de la propriété, etc.,</a:t>
            </a:r>
          </a:p>
          <a:p>
            <a:pPr marL="647700" lvl="2" indent="-285750">
              <a:buFont typeface="Arial" panose="020B0604020202020204" pitchFamily="34" charset="0"/>
              <a:buChar char="•"/>
            </a:pPr>
            <a:r>
              <a:rPr lang="fr-FR" dirty="0" smtClean="0"/>
              <a:t>Croisement avec les logiciels métiers : biomédical, matériels informatiques, GMAO, logiciels garage, assurances, cartes essences, etc.</a:t>
            </a:r>
          </a:p>
          <a:p>
            <a:pPr marL="647700" lvl="2" indent="-285750">
              <a:buFont typeface="Arial" panose="020B0604020202020204" pitchFamily="34" charset="0"/>
              <a:buChar char="•"/>
            </a:pPr>
            <a:r>
              <a:rPr lang="fr-FR" dirty="0"/>
              <a:t>E</a:t>
            </a:r>
            <a:r>
              <a:rPr lang="fr-FR" dirty="0" smtClean="0"/>
              <a:t>xamen de la note d’</a:t>
            </a:r>
            <a:r>
              <a:rPr lang="fr-FR" dirty="0"/>
              <a:t>e</a:t>
            </a:r>
            <a:r>
              <a:rPr lang="fr-FR" dirty="0" smtClean="0"/>
              <a:t>xplication des écarts d’inventaire,</a:t>
            </a:r>
          </a:p>
          <a:p>
            <a:pPr marL="647700" lvl="2" indent="-285750">
              <a:buFont typeface="Arial" panose="020B0604020202020204" pitchFamily="34" charset="0"/>
              <a:buChar char="•"/>
            </a:pPr>
            <a:r>
              <a:rPr lang="fr-FR" dirty="0" smtClean="0"/>
              <a:t>….</a:t>
            </a:r>
          </a:p>
          <a:p>
            <a:pPr marL="285750" lvl="1" indent="-285750">
              <a:buFont typeface="Arial" panose="020B0604020202020204" pitchFamily="34" charset="0"/>
              <a:buChar char="•"/>
            </a:pPr>
            <a:endParaRPr lang="fr-FR" dirty="0"/>
          </a:p>
          <a:p>
            <a:pPr lvl="1"/>
            <a:endParaRPr lang="fr-FR" dirty="0" smtClean="0"/>
          </a:p>
          <a:p>
            <a:pPr marL="285750" lvl="1" indent="-285750">
              <a:buFont typeface="Arial" panose="020B0604020202020204" pitchFamily="34" charset="0"/>
              <a:buChar char="•"/>
            </a:pPr>
            <a:endParaRPr lang="fr-FR" dirty="0" smtClean="0"/>
          </a:p>
        </p:txBody>
      </p:sp>
      <p:sp>
        <p:nvSpPr>
          <p:cNvPr id="5" name="Espace réservé du numéro de diapositive 4"/>
          <p:cNvSpPr>
            <a:spLocks noGrp="1"/>
          </p:cNvSpPr>
          <p:nvPr>
            <p:ph type="sldNum" sz="quarter" idx="11"/>
          </p:nvPr>
        </p:nvSpPr>
        <p:spPr/>
        <p:txBody>
          <a:bodyPr/>
          <a:lstStyle/>
          <a:p>
            <a:fld id="{19858401-1896-4F80-9B2B-186795E41C27}" type="slidenum">
              <a:rPr lang="fr-FR" smtClean="0">
                <a:solidFill>
                  <a:prstClr val="black"/>
                </a:solidFill>
              </a:rPr>
              <a:pPr/>
              <a:t>46</a:t>
            </a:fld>
            <a:endParaRPr lang="fr-FR" dirty="0">
              <a:solidFill>
                <a:prstClr val="black"/>
              </a:solidFill>
            </a:endParaRPr>
          </a:p>
        </p:txBody>
      </p:sp>
      <p:sp>
        <p:nvSpPr>
          <p:cNvPr id="4" name="Espace réservé de la date 3"/>
          <p:cNvSpPr>
            <a:spLocks noGrp="1"/>
          </p:cNvSpPr>
          <p:nvPr>
            <p:ph type="dt" sz="half" idx="10"/>
          </p:nvPr>
        </p:nvSpPr>
        <p:spPr/>
        <p:txBody>
          <a:bodyPr/>
          <a:lstStyle/>
          <a:p>
            <a:r>
              <a:rPr lang="fr-FR" smtClean="0">
                <a:solidFill>
                  <a:prstClr val="black"/>
                </a:solidFill>
              </a:rPr>
              <a:t>14 JANVIER 2015</a:t>
            </a:r>
            <a:endParaRPr lang="fr-FR" dirty="0">
              <a:solidFill>
                <a:prstClr val="black"/>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548680"/>
            <a:ext cx="1059266" cy="73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51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lstStyle/>
          <a:p>
            <a:r>
              <a:rPr lang="fr-FR" dirty="0"/>
              <a:t>Environnement légal et réglementaire :</a:t>
            </a:r>
            <a:br>
              <a:rPr lang="fr-FR" dirty="0"/>
            </a:br>
            <a:r>
              <a:rPr lang="fr-FR" dirty="0"/>
              <a:t>Focus sur la responsabilité du commissaire aux comptes</a:t>
            </a:r>
          </a:p>
        </p:txBody>
      </p:sp>
      <p:grpSp>
        <p:nvGrpSpPr>
          <p:cNvPr id="7" name="Groupe 6"/>
          <p:cNvGrpSpPr/>
          <p:nvPr/>
        </p:nvGrpSpPr>
        <p:grpSpPr>
          <a:xfrm>
            <a:off x="1253281" y="1556792"/>
            <a:ext cx="7602240" cy="2024062"/>
            <a:chOff x="1200770" y="1402110"/>
            <a:chExt cx="7602240" cy="2024062"/>
          </a:xfrm>
        </p:grpSpPr>
        <p:sp>
          <p:nvSpPr>
            <p:cNvPr id="8" name="Oval 4"/>
            <p:cNvSpPr>
              <a:spLocks noChangeArrowheads="1"/>
            </p:cNvSpPr>
            <p:nvPr/>
          </p:nvSpPr>
          <p:spPr bwMode="auto">
            <a:xfrm>
              <a:off x="3959696" y="1402110"/>
              <a:ext cx="1955800" cy="796925"/>
            </a:xfrm>
            <a:prstGeom prst="ellipse">
              <a:avLst/>
            </a:prstGeom>
            <a:ln>
              <a:headEnd/>
              <a:tailEnd/>
            </a:ln>
            <a:extLst/>
          </p:spPr>
          <p:style>
            <a:lnRef idx="2">
              <a:schemeClr val="accent3"/>
            </a:lnRef>
            <a:fillRef idx="1">
              <a:schemeClr val="lt1"/>
            </a:fillRef>
            <a:effectRef idx="0">
              <a:schemeClr val="accent3"/>
            </a:effectRef>
            <a:fontRef idx="minor">
              <a:schemeClr val="dk1"/>
            </a:fontRef>
          </p:style>
          <p:txBody>
            <a:bodyPr wrap="none" anchor="ctr"/>
            <a:lstStyle/>
            <a:p>
              <a:pPr algn="ctr">
                <a:defRPr/>
              </a:pPr>
              <a:r>
                <a:rPr lang="fr-FR" b="1" dirty="0">
                  <a:solidFill>
                    <a:schemeClr val="accent3"/>
                  </a:solidFill>
                </a:rPr>
                <a:t>Trois natures</a:t>
              </a:r>
            </a:p>
          </p:txBody>
        </p:sp>
        <p:sp>
          <p:nvSpPr>
            <p:cNvPr id="9" name="Oval 5"/>
            <p:cNvSpPr>
              <a:spLocks noChangeArrowheads="1"/>
            </p:cNvSpPr>
            <p:nvPr/>
          </p:nvSpPr>
          <p:spPr bwMode="auto">
            <a:xfrm>
              <a:off x="1200770" y="2605435"/>
              <a:ext cx="1955800" cy="796925"/>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a:solidFill>
                    <a:srgbClr val="C90062"/>
                  </a:solidFill>
                </a:rPr>
                <a:t>Civil</a:t>
              </a:r>
            </a:p>
          </p:txBody>
        </p:sp>
        <p:sp>
          <p:nvSpPr>
            <p:cNvPr id="10" name="Oval 6"/>
            <p:cNvSpPr>
              <a:spLocks noChangeArrowheads="1"/>
            </p:cNvSpPr>
            <p:nvPr/>
          </p:nvSpPr>
          <p:spPr bwMode="auto">
            <a:xfrm>
              <a:off x="3954934" y="2629247"/>
              <a:ext cx="1955800" cy="796925"/>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a:solidFill>
                    <a:srgbClr val="C90062"/>
                  </a:solidFill>
                </a:rPr>
                <a:t>Pénale</a:t>
              </a:r>
            </a:p>
          </p:txBody>
        </p:sp>
        <p:sp>
          <p:nvSpPr>
            <p:cNvPr id="11" name="Oval 7"/>
            <p:cNvSpPr>
              <a:spLocks noChangeArrowheads="1"/>
            </p:cNvSpPr>
            <p:nvPr/>
          </p:nvSpPr>
          <p:spPr bwMode="auto">
            <a:xfrm>
              <a:off x="6847210" y="2564160"/>
              <a:ext cx="1955800" cy="796925"/>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a:solidFill>
                    <a:srgbClr val="C90062"/>
                  </a:solidFill>
                </a:rPr>
                <a:t>Disciplinaire</a:t>
              </a:r>
            </a:p>
          </p:txBody>
        </p:sp>
        <p:cxnSp>
          <p:nvCxnSpPr>
            <p:cNvPr id="12" name="AutoShape 17"/>
            <p:cNvCxnSpPr>
              <a:cxnSpLocks noChangeShapeType="1"/>
              <a:stCxn id="8" idx="2"/>
              <a:endCxn id="9" idx="0"/>
            </p:cNvCxnSpPr>
            <p:nvPr/>
          </p:nvCxnSpPr>
          <p:spPr bwMode="auto">
            <a:xfrm flipH="1">
              <a:off x="2178670" y="1800573"/>
              <a:ext cx="1781026" cy="804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 name="AutoShape 18"/>
            <p:cNvCxnSpPr>
              <a:cxnSpLocks noChangeShapeType="1"/>
              <a:stCxn id="8" idx="4"/>
              <a:endCxn id="10" idx="0"/>
            </p:cNvCxnSpPr>
            <p:nvPr/>
          </p:nvCxnSpPr>
          <p:spPr bwMode="auto">
            <a:xfrm flipH="1">
              <a:off x="4932834" y="2199035"/>
              <a:ext cx="4762" cy="4302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AutoShape 19"/>
            <p:cNvCxnSpPr>
              <a:cxnSpLocks noChangeShapeType="1"/>
              <a:stCxn id="8" idx="6"/>
              <a:endCxn id="11" idx="0"/>
            </p:cNvCxnSpPr>
            <p:nvPr/>
          </p:nvCxnSpPr>
          <p:spPr bwMode="auto">
            <a:xfrm>
              <a:off x="5915496" y="1800573"/>
              <a:ext cx="1909614" cy="763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pic>
        <p:nvPicPr>
          <p:cNvPr id="15" name="Picture 9" descr="affaires,argent,dollars,liquide,piè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618" y="3654524"/>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MC90029088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982" y="3653879"/>
            <a:ext cx="1320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MC90028743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545" y="3653878"/>
            <a:ext cx="1368152" cy="10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
          <p:cNvSpPr>
            <a:spLocks noChangeArrowheads="1"/>
          </p:cNvSpPr>
          <p:nvPr/>
        </p:nvSpPr>
        <p:spPr bwMode="auto">
          <a:xfrm>
            <a:off x="863798" y="4886002"/>
            <a:ext cx="25347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p>
            <a:pPr algn="ctr"/>
            <a:r>
              <a:rPr lang="fr-FR" sz="1400" dirty="0">
                <a:solidFill>
                  <a:prstClr val="black"/>
                </a:solidFill>
              </a:rPr>
              <a:t>Dédommagement des </a:t>
            </a:r>
          </a:p>
          <a:p>
            <a:pPr algn="ctr"/>
            <a:r>
              <a:rPr lang="fr-FR" sz="1400" dirty="0">
                <a:solidFill>
                  <a:prstClr val="black"/>
                </a:solidFill>
              </a:rPr>
              <a:t>personnes trompées</a:t>
            </a:r>
          </a:p>
          <a:p>
            <a:pPr algn="ctr"/>
            <a:r>
              <a:rPr lang="fr-FR" sz="1400" dirty="0">
                <a:solidFill>
                  <a:prstClr val="black"/>
                </a:solidFill>
              </a:rPr>
              <a:t>par l’opinion du </a:t>
            </a:r>
          </a:p>
          <a:p>
            <a:pPr algn="ctr"/>
            <a:r>
              <a:rPr lang="fr-FR" sz="1400" dirty="0">
                <a:solidFill>
                  <a:prstClr val="black"/>
                </a:solidFill>
              </a:rPr>
              <a:t>commissaire</a:t>
            </a:r>
          </a:p>
        </p:txBody>
      </p:sp>
      <p:sp>
        <p:nvSpPr>
          <p:cNvPr id="19" name="Rectangle 12"/>
          <p:cNvSpPr>
            <a:spLocks noChangeArrowheads="1"/>
          </p:cNvSpPr>
          <p:nvPr/>
        </p:nvSpPr>
        <p:spPr bwMode="auto">
          <a:xfrm>
            <a:off x="3872507" y="4886002"/>
            <a:ext cx="23177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p>
            <a:pPr algn="ctr"/>
            <a:r>
              <a:rPr lang="fr-FR" sz="1400" dirty="0">
                <a:solidFill>
                  <a:prstClr val="black"/>
                </a:solidFill>
              </a:rPr>
              <a:t>Emprisonnement</a:t>
            </a:r>
          </a:p>
          <a:p>
            <a:pPr algn="ctr"/>
            <a:r>
              <a:rPr lang="fr-FR" sz="1400" dirty="0">
                <a:solidFill>
                  <a:prstClr val="black"/>
                </a:solidFill>
              </a:rPr>
              <a:t>et amende</a:t>
            </a:r>
          </a:p>
        </p:txBody>
      </p:sp>
      <p:sp>
        <p:nvSpPr>
          <p:cNvPr id="20" name="Rectangle 16"/>
          <p:cNvSpPr>
            <a:spLocks noChangeArrowheads="1"/>
          </p:cNvSpPr>
          <p:nvPr/>
        </p:nvSpPr>
        <p:spPr bwMode="auto">
          <a:xfrm>
            <a:off x="6718746" y="4797152"/>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p>
            <a:pPr algn="ctr"/>
            <a:r>
              <a:rPr lang="fr-FR" sz="1400" dirty="0">
                <a:solidFill>
                  <a:prstClr val="black"/>
                </a:solidFill>
              </a:rPr>
              <a:t>Jugement</a:t>
            </a:r>
          </a:p>
          <a:p>
            <a:pPr algn="ctr"/>
            <a:r>
              <a:rPr lang="fr-FR" sz="1400" dirty="0">
                <a:solidFill>
                  <a:prstClr val="black"/>
                </a:solidFill>
              </a:rPr>
              <a:t>de la chambre</a:t>
            </a:r>
          </a:p>
          <a:p>
            <a:pPr algn="ctr"/>
            <a:r>
              <a:rPr lang="fr-FR" sz="1400" dirty="0">
                <a:solidFill>
                  <a:prstClr val="black"/>
                </a:solidFill>
              </a:rPr>
              <a:t>de discipline</a:t>
            </a:r>
          </a:p>
        </p:txBody>
      </p:sp>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4" name="Espace réservé du numéro de diapositive 3"/>
          <p:cNvSpPr>
            <a:spLocks noGrp="1"/>
          </p:cNvSpPr>
          <p:nvPr>
            <p:ph type="sldNum" sz="quarter" idx="11"/>
          </p:nvPr>
        </p:nvSpPr>
        <p:spPr/>
        <p:txBody>
          <a:bodyPr/>
          <a:lstStyle/>
          <a:p>
            <a:fld id="{19858401-1896-4F80-9B2B-186795E41C27}" type="slidenum">
              <a:rPr lang="fr-FR" smtClean="0"/>
              <a:pPr/>
              <a:t>5</a:t>
            </a:fld>
            <a:endParaRPr lang="fr-FR" dirty="0"/>
          </a:p>
        </p:txBody>
      </p:sp>
    </p:spTree>
    <p:extLst>
      <p:ext uri="{BB962C8B-B14F-4D97-AF65-F5344CB8AC3E}">
        <p14:creationId xmlns:p14="http://schemas.microsoft.com/office/powerpoint/2010/main" val="768841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Environnement légal et réglementaire :</a:t>
            </a:r>
            <a:br>
              <a:rPr lang="fr-FR" dirty="0"/>
            </a:br>
            <a:r>
              <a:rPr lang="fr-FR" dirty="0"/>
              <a:t>Focus sur les normes d’exercice professionnel</a:t>
            </a:r>
          </a:p>
        </p:txBody>
      </p:sp>
      <p:graphicFrame>
        <p:nvGraphicFramePr>
          <p:cNvPr id="7" name="Espace réservé du contenu 5"/>
          <p:cNvGraphicFramePr>
            <a:graphicFrameLocks noGrp="1"/>
          </p:cNvGraphicFramePr>
          <p:nvPr>
            <p:ph idx="1"/>
            <p:extLst>
              <p:ext uri="{D42A27DB-BD31-4B8C-83A1-F6EECF244321}">
                <p14:modId xmlns:p14="http://schemas.microsoft.com/office/powerpoint/2010/main" val="4283676901"/>
              </p:ext>
            </p:extLst>
          </p:nvPr>
        </p:nvGraphicFramePr>
        <p:xfrm>
          <a:off x="1476375" y="1692275"/>
          <a:ext cx="7145338" cy="2816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1619672" y="4725144"/>
            <a:ext cx="5616624" cy="584775"/>
          </a:xfrm>
          <a:prstGeom prst="rect">
            <a:avLst/>
          </a:prstGeom>
          <a:noFill/>
        </p:spPr>
        <p:txBody>
          <a:bodyPr wrap="square" rtlCol="0">
            <a:spAutoFit/>
          </a:bodyPr>
          <a:lstStyle/>
          <a:p>
            <a:r>
              <a:rPr lang="fr-FR" sz="1600" dirty="0"/>
              <a:t>H3C : Haut Conseil du Commissariat aux </a:t>
            </a:r>
            <a:r>
              <a:rPr lang="fr-FR" sz="1600" dirty="0" smtClean="0"/>
              <a:t>Comptes</a:t>
            </a:r>
          </a:p>
          <a:p>
            <a:r>
              <a:rPr lang="fr-FR" sz="1600" dirty="0" smtClean="0"/>
              <a:t>NEP : Normes d’exercice professionnel</a:t>
            </a:r>
            <a:endParaRPr lang="fr-FR" sz="1600" dirty="0"/>
          </a:p>
        </p:txBody>
      </p:sp>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4" name="Espace réservé du numéro de diapositive 3"/>
          <p:cNvSpPr>
            <a:spLocks noGrp="1"/>
          </p:cNvSpPr>
          <p:nvPr>
            <p:ph type="sldNum" sz="quarter" idx="11"/>
          </p:nvPr>
        </p:nvSpPr>
        <p:spPr/>
        <p:txBody>
          <a:bodyPr/>
          <a:lstStyle/>
          <a:p>
            <a:fld id="{19858401-1896-4F80-9B2B-186795E41C27}" type="slidenum">
              <a:rPr lang="fr-FR" smtClean="0"/>
              <a:pPr/>
              <a:t>6</a:t>
            </a:fld>
            <a:endParaRPr lang="fr-FR" dirty="0"/>
          </a:p>
        </p:txBody>
      </p:sp>
    </p:spTree>
    <p:extLst>
      <p:ext uri="{BB962C8B-B14F-4D97-AF65-F5344CB8AC3E}">
        <p14:creationId xmlns:p14="http://schemas.microsoft.com/office/powerpoint/2010/main" val="1978914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Nomination des commissaires aux </a:t>
            </a:r>
            <a:r>
              <a:rPr lang="fr-FR" dirty="0" smtClean="0"/>
              <a:t>comptes</a:t>
            </a:r>
            <a:endParaRPr lang="fr-FR" dirty="0"/>
          </a:p>
        </p:txBody>
      </p:sp>
      <p:graphicFrame>
        <p:nvGraphicFramePr>
          <p:cNvPr id="8" name="Espace réservé du contenu 4"/>
          <p:cNvGraphicFramePr>
            <a:graphicFrameLocks noGrp="1"/>
          </p:cNvGraphicFramePr>
          <p:nvPr>
            <p:ph idx="1"/>
            <p:extLst>
              <p:ext uri="{D42A27DB-BD31-4B8C-83A1-F6EECF244321}">
                <p14:modId xmlns:p14="http://schemas.microsoft.com/office/powerpoint/2010/main" val="3546533932"/>
              </p:ext>
            </p:extLst>
          </p:nvPr>
        </p:nvGraphicFramePr>
        <p:xfrm>
          <a:off x="1043608" y="1285860"/>
          <a:ext cx="8100392" cy="4972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e la date 1"/>
          <p:cNvSpPr>
            <a:spLocks noGrp="1"/>
          </p:cNvSpPr>
          <p:nvPr>
            <p:ph type="dt" sz="half" idx="10"/>
          </p:nvPr>
        </p:nvSpPr>
        <p:spPr/>
        <p:txBody>
          <a:bodyPr/>
          <a:lstStyle/>
          <a:p>
            <a:r>
              <a:rPr lang="fr-FR" smtClean="0"/>
              <a:t>14 JANVIER 2015</a:t>
            </a:r>
            <a:endParaRPr lang="fr-FR" dirty="0"/>
          </a:p>
        </p:txBody>
      </p:sp>
      <p:sp>
        <p:nvSpPr>
          <p:cNvPr id="3" name="Espace réservé du numéro de diapositive 2"/>
          <p:cNvSpPr>
            <a:spLocks noGrp="1"/>
          </p:cNvSpPr>
          <p:nvPr>
            <p:ph type="sldNum" sz="quarter" idx="11"/>
          </p:nvPr>
        </p:nvSpPr>
        <p:spPr/>
        <p:txBody>
          <a:bodyPr/>
          <a:lstStyle/>
          <a:p>
            <a:fld id="{19858401-1896-4F80-9B2B-186795E41C27}" type="slidenum">
              <a:rPr lang="fr-FR" smtClean="0"/>
              <a:pPr/>
              <a:t>7</a:t>
            </a:fld>
            <a:endParaRPr lang="fr-FR" dirty="0"/>
          </a:p>
        </p:txBody>
      </p:sp>
    </p:spTree>
    <p:extLst>
      <p:ext uri="{BB962C8B-B14F-4D97-AF65-F5344CB8AC3E}">
        <p14:creationId xmlns:p14="http://schemas.microsoft.com/office/powerpoint/2010/main" val="1069069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Les fondamentaux du commissaire aux comptes</a:t>
            </a:r>
          </a:p>
        </p:txBody>
      </p:sp>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6" name="Espace réservé du numéro de diapositive 5"/>
          <p:cNvSpPr>
            <a:spLocks noGrp="1"/>
          </p:cNvSpPr>
          <p:nvPr>
            <p:ph type="sldNum" sz="quarter" idx="11"/>
          </p:nvPr>
        </p:nvSpPr>
        <p:spPr/>
        <p:txBody>
          <a:bodyPr/>
          <a:lstStyle/>
          <a:p>
            <a:fld id="{19858401-1896-4F80-9B2B-186795E41C27}" type="slidenum">
              <a:rPr lang="fr-FR" smtClean="0"/>
              <a:pPr/>
              <a:t>8</a:t>
            </a:fld>
            <a:endParaRPr lang="fr-FR" dirty="0"/>
          </a:p>
        </p:txBody>
      </p:sp>
    </p:spTree>
    <p:extLst>
      <p:ext uri="{BB962C8B-B14F-4D97-AF65-F5344CB8AC3E}">
        <p14:creationId xmlns:p14="http://schemas.microsoft.com/office/powerpoint/2010/main" val="362163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Contenu de la mission des commissaires aux comptes </a:t>
            </a:r>
          </a:p>
        </p:txBody>
      </p:sp>
      <p:graphicFrame>
        <p:nvGraphicFramePr>
          <p:cNvPr id="2" name="Espace réservé du contenu 1"/>
          <p:cNvGraphicFramePr>
            <a:graphicFrameLocks noGrp="1"/>
          </p:cNvGraphicFramePr>
          <p:nvPr>
            <p:ph idx="1"/>
            <p:extLst>
              <p:ext uri="{D42A27DB-BD31-4B8C-83A1-F6EECF244321}">
                <p14:modId xmlns:p14="http://schemas.microsoft.com/office/powerpoint/2010/main" val="1742788906"/>
              </p:ext>
            </p:extLst>
          </p:nvPr>
        </p:nvGraphicFramePr>
        <p:xfrm>
          <a:off x="971600" y="1412776"/>
          <a:ext cx="81724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e la date 2"/>
          <p:cNvSpPr>
            <a:spLocks noGrp="1"/>
          </p:cNvSpPr>
          <p:nvPr>
            <p:ph type="dt" sz="half" idx="10"/>
          </p:nvPr>
        </p:nvSpPr>
        <p:spPr/>
        <p:txBody>
          <a:bodyPr/>
          <a:lstStyle/>
          <a:p>
            <a:r>
              <a:rPr lang="fr-FR" smtClean="0"/>
              <a:t>14 JANVIER 2015</a:t>
            </a:r>
            <a:endParaRPr lang="fr-FR" dirty="0"/>
          </a:p>
        </p:txBody>
      </p:sp>
      <p:sp>
        <p:nvSpPr>
          <p:cNvPr id="4" name="Espace réservé du numéro de diapositive 3"/>
          <p:cNvSpPr>
            <a:spLocks noGrp="1"/>
          </p:cNvSpPr>
          <p:nvPr>
            <p:ph type="sldNum" sz="quarter" idx="11"/>
          </p:nvPr>
        </p:nvSpPr>
        <p:spPr/>
        <p:txBody>
          <a:bodyPr/>
          <a:lstStyle/>
          <a:p>
            <a:fld id="{19858401-1896-4F80-9B2B-186795E41C27}" type="slidenum">
              <a:rPr lang="fr-FR" smtClean="0"/>
              <a:pPr/>
              <a:t>9</a:t>
            </a:fld>
            <a:endParaRPr lang="fr-FR" dirty="0"/>
          </a:p>
        </p:txBody>
      </p:sp>
    </p:spTree>
    <p:extLst>
      <p:ext uri="{BB962C8B-B14F-4D97-AF65-F5344CB8AC3E}">
        <p14:creationId xmlns:p14="http://schemas.microsoft.com/office/powerpoint/2010/main" val="646945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cncc_v2">
  <a:themeElements>
    <a:clrScheme name="CNCC PPT">
      <a:dk1>
        <a:sysClr val="windowText" lastClr="000000"/>
      </a:dk1>
      <a:lt1>
        <a:sysClr val="window" lastClr="FFFFFF"/>
      </a:lt1>
      <a:dk2>
        <a:srgbClr val="4060AF"/>
      </a:dk2>
      <a:lt2>
        <a:srgbClr val="A0CFEB"/>
      </a:lt2>
      <a:accent1>
        <a:srgbClr val="0099CC"/>
      </a:accent1>
      <a:accent2>
        <a:srgbClr val="C90062"/>
      </a:accent2>
      <a:accent3>
        <a:srgbClr val="00B2A9"/>
      </a:accent3>
      <a:accent4>
        <a:srgbClr val="E98300"/>
      </a:accent4>
      <a:accent5>
        <a:srgbClr val="932D98"/>
      </a:accent5>
      <a:accent6>
        <a:srgbClr val="FECB00"/>
      </a:accent6>
      <a:hlink>
        <a:srgbClr val="000000"/>
      </a:hlink>
      <a:folHlink>
        <a:srgbClr val="000000"/>
      </a:folHlink>
    </a:clrScheme>
    <a:fontScheme name="CNCC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z_texte_2">
  <a:themeElements>
    <a:clrScheme name="CNCC PPT">
      <a:dk1>
        <a:sysClr val="windowText" lastClr="000000"/>
      </a:dk1>
      <a:lt1>
        <a:sysClr val="window" lastClr="FFFFFF"/>
      </a:lt1>
      <a:dk2>
        <a:srgbClr val="4060AF"/>
      </a:dk2>
      <a:lt2>
        <a:srgbClr val="A0CFEB"/>
      </a:lt2>
      <a:accent1>
        <a:srgbClr val="0099CC"/>
      </a:accent1>
      <a:accent2>
        <a:srgbClr val="C90062"/>
      </a:accent2>
      <a:accent3>
        <a:srgbClr val="00B2A9"/>
      </a:accent3>
      <a:accent4>
        <a:srgbClr val="E98300"/>
      </a:accent4>
      <a:accent5>
        <a:srgbClr val="932D98"/>
      </a:accent5>
      <a:accent6>
        <a:srgbClr val="FECB00"/>
      </a:accent6>
      <a:hlink>
        <a:srgbClr val="000000"/>
      </a:hlink>
      <a:folHlink>
        <a:srgbClr val="000000"/>
      </a:folHlink>
    </a:clrScheme>
    <a:fontScheme name="CNCC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cene3d>
          <a:camera prst="orthographicFront"/>
          <a:lightRig rig="soft" dir="t"/>
        </a:scene3d>
        <a:sp3d/>
      </a:spPr>
      <a:bodyPr rtlCol="0" anchor="ctr"/>
      <a:lstStyle>
        <a:defPPr algn="ctr">
          <a:defRPr sz="1400" b="1" cap="all"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ctr">
          <a:defRPr sz="1000" cap="all" dirty="0" err="1" smtClean="0"/>
        </a:defPPr>
      </a:lstStyle>
    </a:txDef>
  </a:objectDefaults>
  <a:extraClrSchemeLst/>
</a:theme>
</file>

<file path=ppt/theme/theme3.xml><?xml version="1.0" encoding="utf-8"?>
<a:theme xmlns:a="http://schemas.openxmlformats.org/drawingml/2006/main" name="Baz intercalaires">
  <a:themeElements>
    <a:clrScheme name="CNCC PPT">
      <a:dk1>
        <a:sysClr val="windowText" lastClr="000000"/>
      </a:dk1>
      <a:lt1>
        <a:sysClr val="window" lastClr="FFFFFF"/>
      </a:lt1>
      <a:dk2>
        <a:srgbClr val="4060AF"/>
      </a:dk2>
      <a:lt2>
        <a:srgbClr val="A0CFEB"/>
      </a:lt2>
      <a:accent1>
        <a:srgbClr val="0099CC"/>
      </a:accent1>
      <a:accent2>
        <a:srgbClr val="C90062"/>
      </a:accent2>
      <a:accent3>
        <a:srgbClr val="00B2A9"/>
      </a:accent3>
      <a:accent4>
        <a:srgbClr val="E98300"/>
      </a:accent4>
      <a:accent5>
        <a:srgbClr val="932D98"/>
      </a:accent5>
      <a:accent6>
        <a:srgbClr val="FECB00"/>
      </a:accent6>
      <a:hlink>
        <a:srgbClr val="000000"/>
      </a:hlink>
      <a:folHlink>
        <a:srgbClr val="000000"/>
      </a:folHlink>
    </a:clrScheme>
    <a:fontScheme name="CNCC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ncc_v2">
  <a:themeElements>
    <a:clrScheme name="CNCC PPT">
      <a:dk1>
        <a:sysClr val="windowText" lastClr="000000"/>
      </a:dk1>
      <a:lt1>
        <a:sysClr val="window" lastClr="FFFFFF"/>
      </a:lt1>
      <a:dk2>
        <a:srgbClr val="4060AF"/>
      </a:dk2>
      <a:lt2>
        <a:srgbClr val="A0CFEB"/>
      </a:lt2>
      <a:accent1>
        <a:srgbClr val="0099CC"/>
      </a:accent1>
      <a:accent2>
        <a:srgbClr val="C90062"/>
      </a:accent2>
      <a:accent3>
        <a:srgbClr val="00B2A9"/>
      </a:accent3>
      <a:accent4>
        <a:srgbClr val="E98300"/>
      </a:accent4>
      <a:accent5>
        <a:srgbClr val="932D98"/>
      </a:accent5>
      <a:accent6>
        <a:srgbClr val="FECB00"/>
      </a:accent6>
      <a:hlink>
        <a:srgbClr val="000000"/>
      </a:hlink>
      <a:folHlink>
        <a:srgbClr val="000000"/>
      </a:folHlink>
    </a:clrScheme>
    <a:fontScheme name="CNCC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cncc_v2</Template>
  <TotalTime>2538</TotalTime>
  <Words>3716</Words>
  <Application>Microsoft Office PowerPoint</Application>
  <PresentationFormat>Affichage à l'écran (4:3)</PresentationFormat>
  <Paragraphs>690</Paragraphs>
  <Slides>46</Slides>
  <Notes>5</Notes>
  <HiddenSlides>0</HiddenSlides>
  <MMClips>0</MMClips>
  <ScaleCrop>false</ScaleCrop>
  <HeadingPairs>
    <vt:vector size="4" baseType="variant">
      <vt:variant>
        <vt:lpstr>Thème</vt:lpstr>
      </vt:variant>
      <vt:variant>
        <vt:i4>4</vt:i4>
      </vt:variant>
      <vt:variant>
        <vt:lpstr>Titres des diapositives</vt:lpstr>
      </vt:variant>
      <vt:variant>
        <vt:i4>46</vt:i4>
      </vt:variant>
    </vt:vector>
  </HeadingPairs>
  <TitlesOfParts>
    <vt:vector size="50" baseType="lpstr">
      <vt:lpstr>cncc_v2</vt:lpstr>
      <vt:lpstr>Baz_texte_2</vt:lpstr>
      <vt:lpstr>Baz intercalaires</vt:lpstr>
      <vt:lpstr>2_cncc_v2</vt:lpstr>
      <vt:lpstr>Présentation PowerPoint</vt:lpstr>
      <vt:lpstr>Sommaire</vt:lpstr>
      <vt:lpstr>Statut et environnement légal et réglementaire du commissaire aux comptes</vt:lpstr>
      <vt:lpstr>Environnement légal et réglementaire : une profession réglementée</vt:lpstr>
      <vt:lpstr>Environnement légal et réglementaire : Focus sur la responsabilité du commissaire aux comptes</vt:lpstr>
      <vt:lpstr>Environnement légal et réglementaire : Focus sur les normes d’exercice professionnel</vt:lpstr>
      <vt:lpstr>Nomination des commissaires aux comptes</vt:lpstr>
      <vt:lpstr>Les fondamentaux du commissaire aux comptes</vt:lpstr>
      <vt:lpstr>Contenu de la mission des commissaires aux comptes </vt:lpstr>
      <vt:lpstr>La non immixtion dans la gestion</vt:lpstr>
      <vt:lpstr>L’obligation de moyens : qu’est ce que cela signifie ?</vt:lpstr>
      <vt:lpstr>Seuil de signification</vt:lpstr>
      <vt:lpstr>La permanence de la mission</vt:lpstr>
      <vt:lpstr>Fondamentaux de la mission d’audit légal</vt:lpstr>
      <vt:lpstr>Fondamentaux de la mission d’audit légal</vt:lpstr>
      <vt:lpstr>Éléments exclus du champ de la mission des commissaires aux comptes</vt:lpstr>
      <vt:lpstr>Démarche d’audit du commissaire aux comptes</vt:lpstr>
      <vt:lpstr>Les étapes de l’audit</vt:lpstr>
      <vt:lpstr>Planification de l’audit</vt:lpstr>
      <vt:lpstr>Phase préliminaire</vt:lpstr>
      <vt:lpstr>Focus sur le contrôle interne</vt:lpstr>
      <vt:lpstr>Focus sur le contrôle interne : Définition</vt:lpstr>
      <vt:lpstr>Focus sur le contrôle interne : Définition</vt:lpstr>
      <vt:lpstr>Présentation PowerPoint</vt:lpstr>
      <vt:lpstr>Présentation PowerPoint</vt:lpstr>
      <vt:lpstr>Focus sur le contrôle interne : Appréciation du contrôle interne </vt:lpstr>
      <vt:lpstr>Focus sur le contrôle interne : Appréciation du contrôle interne (suite)</vt:lpstr>
      <vt:lpstr>Focus sur le contrôle interne : Appréciation spécifique du contrôle interne du système d’information</vt:lpstr>
      <vt:lpstr>Audit des états financiers</vt:lpstr>
      <vt:lpstr>Focus sur le contrôle interne : Exemple de répartition entre contrôle des flux et contrôle des soldes sur les principaux cycles </vt:lpstr>
      <vt:lpstr>Conclusion : le rapport d’opinion </vt:lpstr>
      <vt:lpstr>Les autres composantes de la mission</vt:lpstr>
      <vt:lpstr>Autres composantes de la mission du commissaires aux comptes </vt:lpstr>
      <vt:lpstr>Les autres composantes de la mission </vt:lpstr>
      <vt:lpstr>Documentation</vt:lpstr>
      <vt:lpstr>Documentation</vt:lpstr>
      <vt:lpstr>Focus sur l’audit de certains cycles :  Illustration des assertions d’audit   - Recettes - Personnel - Immobilisations</vt:lpstr>
      <vt:lpstr>                         Illustration des assertions :                             les recettes d’activité</vt:lpstr>
      <vt:lpstr>Illustration de validation des assertions :  les recettes d’activité</vt:lpstr>
      <vt:lpstr>Illustration de validation des assertions :  les recettes d’activité</vt:lpstr>
      <vt:lpstr>                       Illustration des assertions :                                      le personnel</vt:lpstr>
      <vt:lpstr>Illustration de validation des assertions : le personnel</vt:lpstr>
      <vt:lpstr>Illustration de validation des assertions : le personnel</vt:lpstr>
      <vt:lpstr>               Illustration des assertions :                       les immobilisations</vt:lpstr>
      <vt:lpstr>Illustration de validation des assertions : les immobilisations</vt:lpstr>
      <vt:lpstr>Illustration de validation des assertions : les immobilisations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creator>Chloé BALIGUET</dc:creator>
  <cp:lastModifiedBy>rédacteur post réunion 22 et 23</cp:lastModifiedBy>
  <cp:revision>108</cp:revision>
  <cp:lastPrinted>2015-01-14T07:22:32Z</cp:lastPrinted>
  <dcterms:created xsi:type="dcterms:W3CDTF">2014-06-24T07:19:30Z</dcterms:created>
  <dcterms:modified xsi:type="dcterms:W3CDTF">2015-01-14T07:42:12Z</dcterms:modified>
</cp:coreProperties>
</file>